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 id="2147483705" r:id="rId5"/>
  </p:sldMasterIdLst>
  <p:notesMasterIdLst>
    <p:notesMasterId r:id="rId22"/>
  </p:notesMasterIdLst>
  <p:sldIdLst>
    <p:sldId id="309" r:id="rId6"/>
    <p:sldId id="322" r:id="rId7"/>
    <p:sldId id="323" r:id="rId8"/>
    <p:sldId id="310" r:id="rId9"/>
    <p:sldId id="331" r:id="rId10"/>
    <p:sldId id="318" r:id="rId11"/>
    <p:sldId id="334" r:id="rId12"/>
    <p:sldId id="338" r:id="rId13"/>
    <p:sldId id="339" r:id="rId14"/>
    <p:sldId id="341" r:id="rId15"/>
    <p:sldId id="342" r:id="rId16"/>
    <p:sldId id="343" r:id="rId17"/>
    <p:sldId id="344" r:id="rId18"/>
    <p:sldId id="345" r:id="rId19"/>
    <p:sldId id="346" r:id="rId20"/>
    <p:sldId id="347" r:id="rId21"/>
  </p:sldIdLst>
  <p:sldSz cx="9906000" cy="6858000" type="A4"/>
  <p:notesSz cx="6807200" cy="9939338"/>
  <p:defaultTextStyle>
    <a:defPPr>
      <a:defRPr lang="en-US"/>
    </a:defPPr>
    <a:lvl1pPr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1pPr>
    <a:lvl2pPr marL="4572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2pPr>
    <a:lvl3pPr marL="9144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3pPr>
    <a:lvl4pPr marL="13716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4pPr>
    <a:lvl5pPr marL="18288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5pPr>
    <a:lvl6pPr marL="22860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6pPr>
    <a:lvl7pPr marL="27432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7pPr>
    <a:lvl8pPr marL="32004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8pPr>
    <a:lvl9pPr marL="36576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9pPr>
  </p:defaultTextStyle>
  <p:extLst>
    <p:ext uri="{521415D9-36F7-43E2-AB2F-B90AF26B5E84}">
      <p14:sectionLst xmlns:p14="http://schemas.microsoft.com/office/powerpoint/2010/main">
        <p14:section name="タイトル・目次" id="{D8047E78-D685-44D9-9A40-729357DE9CE6}">
          <p14:sldIdLst>
            <p14:sldId id="309"/>
            <p14:sldId id="322"/>
          </p14:sldIdLst>
        </p14:section>
        <p14:section name="当社の事業" id="{389F2713-C738-47C9-A2A7-D1B02CB7DEF4}">
          <p14:sldIdLst>
            <p14:sldId id="323"/>
            <p14:sldId id="310"/>
            <p14:sldId id="331"/>
            <p14:sldId id="318"/>
          </p14:sldIdLst>
        </p14:section>
        <p14:section name="実正実験の概要" id="{F37C1AE9-9356-43C0-B120-FCD27B2C81E4}">
          <p14:sldIdLst>
            <p14:sldId id="334"/>
            <p14:sldId id="338"/>
            <p14:sldId id="339"/>
            <p14:sldId id="341"/>
            <p14:sldId id="342"/>
            <p14:sldId id="343"/>
            <p14:sldId id="344"/>
            <p14:sldId id="345"/>
            <p14:sldId id="346"/>
            <p14:sldId id="347"/>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C0BA"/>
    <a:srgbClr val="FFFF00"/>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F8AAC-C9D4-4511-8C42-061D1BA5061F}" v="5" dt="2022-06-27T12:31:45.69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416"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tohiro Yamasaki" userId="89b4492a-58e2-4077-b228-0bf6502e4872" providerId="ADAL" clId="{048F8AAC-C9D4-4511-8C42-061D1BA5061F}"/>
    <pc:docChg chg="undo redo custSel addSld modSld modSection">
      <pc:chgData name="Motohiro Yamasaki" userId="89b4492a-58e2-4077-b228-0bf6502e4872" providerId="ADAL" clId="{048F8AAC-C9D4-4511-8C42-061D1BA5061F}" dt="2022-06-27T12:31:45.699" v="2576"/>
      <pc:docMkLst>
        <pc:docMk/>
      </pc:docMkLst>
      <pc:sldChg chg="modSp mod">
        <pc:chgData name="Motohiro Yamasaki" userId="89b4492a-58e2-4077-b228-0bf6502e4872" providerId="ADAL" clId="{048F8AAC-C9D4-4511-8C42-061D1BA5061F}" dt="2022-06-27T08:24:54.259" v="2511" actId="207"/>
        <pc:sldMkLst>
          <pc:docMk/>
          <pc:sldMk cId="692302781" sldId="310"/>
        </pc:sldMkLst>
        <pc:spChg chg="mod">
          <ac:chgData name="Motohiro Yamasaki" userId="89b4492a-58e2-4077-b228-0bf6502e4872" providerId="ADAL" clId="{048F8AAC-C9D4-4511-8C42-061D1BA5061F}" dt="2022-06-27T08:24:54.259" v="2511" actId="207"/>
          <ac:spMkLst>
            <pc:docMk/>
            <pc:sldMk cId="692302781" sldId="310"/>
            <ac:spMk id="9" creationId="{B4AD9188-63C0-4798-B7BD-D01696C8F494}"/>
          </ac:spMkLst>
        </pc:spChg>
      </pc:sldChg>
      <pc:sldChg chg="addSp delSp modSp mod">
        <pc:chgData name="Motohiro Yamasaki" userId="89b4492a-58e2-4077-b228-0bf6502e4872" providerId="ADAL" clId="{048F8AAC-C9D4-4511-8C42-061D1BA5061F}" dt="2022-06-24T06:42:26.912" v="2040" actId="21"/>
        <pc:sldMkLst>
          <pc:docMk/>
          <pc:sldMk cId="695989220" sldId="318"/>
        </pc:sldMkLst>
        <pc:spChg chg="mod">
          <ac:chgData name="Motohiro Yamasaki" userId="89b4492a-58e2-4077-b228-0bf6502e4872" providerId="ADAL" clId="{048F8AAC-C9D4-4511-8C42-061D1BA5061F}" dt="2022-06-23T12:40:35.281" v="8" actId="20577"/>
          <ac:spMkLst>
            <pc:docMk/>
            <pc:sldMk cId="695989220" sldId="318"/>
            <ac:spMk id="3" creationId="{09820661-6435-4833-97B3-D9244658E08A}"/>
          </ac:spMkLst>
        </pc:spChg>
        <pc:spChg chg="add del">
          <ac:chgData name="Motohiro Yamasaki" userId="89b4492a-58e2-4077-b228-0bf6502e4872" providerId="ADAL" clId="{048F8AAC-C9D4-4511-8C42-061D1BA5061F}" dt="2022-06-24T06:42:26.912" v="2040" actId="21"/>
          <ac:spMkLst>
            <pc:docMk/>
            <pc:sldMk cId="695989220" sldId="318"/>
            <ac:spMk id="4" creationId="{6272EB97-A087-4068-8F16-A5E3CBC2DA91}"/>
          </ac:spMkLst>
        </pc:spChg>
      </pc:sldChg>
      <pc:sldChg chg="addSp delSp modSp mod">
        <pc:chgData name="Motohiro Yamasaki" userId="89b4492a-58e2-4077-b228-0bf6502e4872" providerId="ADAL" clId="{048F8AAC-C9D4-4511-8C42-061D1BA5061F}" dt="2022-06-27T08:24:42.436" v="2510" actId="478"/>
        <pc:sldMkLst>
          <pc:docMk/>
          <pc:sldMk cId="3969263600" sldId="322"/>
        </pc:sldMkLst>
        <pc:spChg chg="del mod">
          <ac:chgData name="Motohiro Yamasaki" userId="89b4492a-58e2-4077-b228-0bf6502e4872" providerId="ADAL" clId="{048F8AAC-C9D4-4511-8C42-061D1BA5061F}" dt="2022-06-27T08:24:42.436" v="2510" actId="478"/>
          <ac:spMkLst>
            <pc:docMk/>
            <pc:sldMk cId="3969263600" sldId="322"/>
            <ac:spMk id="5" creationId="{00000000-0000-0000-0000-000000000000}"/>
          </ac:spMkLst>
        </pc:spChg>
        <pc:spChg chg="add del mod">
          <ac:chgData name="Motohiro Yamasaki" userId="89b4492a-58e2-4077-b228-0bf6502e4872" providerId="ADAL" clId="{048F8AAC-C9D4-4511-8C42-061D1BA5061F}" dt="2022-06-27T08:24:42.436" v="2510" actId="478"/>
          <ac:spMkLst>
            <pc:docMk/>
            <pc:sldMk cId="3969263600" sldId="322"/>
            <ac:spMk id="9" creationId="{425CEF75-5BF1-42DA-9C27-6EB96C6C95A1}"/>
          </ac:spMkLst>
        </pc:spChg>
        <pc:spChg chg="add del mod">
          <ac:chgData name="Motohiro Yamasaki" userId="89b4492a-58e2-4077-b228-0bf6502e4872" providerId="ADAL" clId="{048F8AAC-C9D4-4511-8C42-061D1BA5061F}" dt="2022-06-23T12:43:04.393" v="102" actId="478"/>
          <ac:spMkLst>
            <pc:docMk/>
            <pc:sldMk cId="3969263600" sldId="322"/>
            <ac:spMk id="9" creationId="{B3EFB7A8-00AE-481C-A11E-CE0A783CA0A6}"/>
          </ac:spMkLst>
        </pc:spChg>
        <pc:graphicFrameChg chg="mod modGraphic">
          <ac:chgData name="Motohiro Yamasaki" userId="89b4492a-58e2-4077-b228-0bf6502e4872" providerId="ADAL" clId="{048F8AAC-C9D4-4511-8C42-061D1BA5061F}" dt="2022-06-24T06:38:12.573" v="1776" actId="572"/>
          <ac:graphicFrameMkLst>
            <pc:docMk/>
            <pc:sldMk cId="3969263600" sldId="322"/>
            <ac:graphicFrameMk id="16" creationId="{231FF9E6-03B5-4706-8FBD-A01164196069}"/>
          </ac:graphicFrameMkLst>
        </pc:graphicFrameChg>
        <pc:graphicFrameChg chg="mod modGraphic">
          <ac:chgData name="Motohiro Yamasaki" userId="89b4492a-58e2-4077-b228-0bf6502e4872" providerId="ADAL" clId="{048F8AAC-C9D4-4511-8C42-061D1BA5061F}" dt="2022-06-24T06:36:49.951" v="1768" actId="573"/>
          <ac:graphicFrameMkLst>
            <pc:docMk/>
            <pc:sldMk cId="3969263600" sldId="322"/>
            <ac:graphicFrameMk id="19" creationId="{FF331B53-3671-47F7-B71E-4D8EDF85349C}"/>
          </ac:graphicFrameMkLst>
        </pc:graphicFrameChg>
      </pc:sldChg>
      <pc:sldChg chg="delSp modSp mod">
        <pc:chgData name="Motohiro Yamasaki" userId="89b4492a-58e2-4077-b228-0bf6502e4872" providerId="ADAL" clId="{048F8AAC-C9D4-4511-8C42-061D1BA5061F}" dt="2022-06-27T12:31:45.699" v="2576"/>
        <pc:sldMkLst>
          <pc:docMk/>
          <pc:sldMk cId="3731236809" sldId="338"/>
        </pc:sldMkLst>
        <pc:spChg chg="mod">
          <ac:chgData name="Motohiro Yamasaki" userId="89b4492a-58e2-4077-b228-0bf6502e4872" providerId="ADAL" clId="{048F8AAC-C9D4-4511-8C42-061D1BA5061F}" dt="2022-06-27T08:25:07.555" v="2513" actId="207"/>
          <ac:spMkLst>
            <pc:docMk/>
            <pc:sldMk cId="3731236809" sldId="338"/>
            <ac:spMk id="9" creationId="{B7D762E9-CC3C-4743-A7E5-75644DC929BD}"/>
          </ac:spMkLst>
        </pc:spChg>
        <pc:spChg chg="mod">
          <ac:chgData name="Motohiro Yamasaki" userId="89b4492a-58e2-4077-b228-0bf6502e4872" providerId="ADAL" clId="{048F8AAC-C9D4-4511-8C42-061D1BA5061F}" dt="2022-06-23T12:50:02.729" v="667" actId="1076"/>
          <ac:spMkLst>
            <pc:docMk/>
            <pc:sldMk cId="3731236809" sldId="338"/>
            <ac:spMk id="17" creationId="{138BE77E-221A-4A16-A90B-B8C9FBE3066F}"/>
          </ac:spMkLst>
        </pc:spChg>
        <pc:spChg chg="del mod">
          <ac:chgData name="Motohiro Yamasaki" userId="89b4492a-58e2-4077-b228-0bf6502e4872" providerId="ADAL" clId="{048F8AAC-C9D4-4511-8C42-061D1BA5061F}" dt="2022-06-27T08:25:03.184" v="2512" actId="478"/>
          <ac:spMkLst>
            <pc:docMk/>
            <pc:sldMk cId="3731236809" sldId="338"/>
            <ac:spMk id="25" creationId="{00000000-0000-0000-0000-000000000000}"/>
          </ac:spMkLst>
        </pc:spChg>
        <pc:graphicFrameChg chg="mod modGraphic">
          <ac:chgData name="Motohiro Yamasaki" userId="89b4492a-58e2-4077-b228-0bf6502e4872" providerId="ADAL" clId="{048F8AAC-C9D4-4511-8C42-061D1BA5061F}" dt="2022-06-27T12:31:45.699" v="2576"/>
          <ac:graphicFrameMkLst>
            <pc:docMk/>
            <pc:sldMk cId="3731236809" sldId="338"/>
            <ac:graphicFrameMk id="22" creationId="{81BFF5DC-7983-430D-9C3F-E0E38E3B234F}"/>
          </ac:graphicFrameMkLst>
        </pc:graphicFrameChg>
      </pc:sldChg>
      <pc:sldChg chg="modSp mod">
        <pc:chgData name="Motohiro Yamasaki" userId="89b4492a-58e2-4077-b228-0bf6502e4872" providerId="ADAL" clId="{048F8AAC-C9D4-4511-8C42-061D1BA5061F}" dt="2022-06-27T08:25:30.122" v="2522" actId="207"/>
        <pc:sldMkLst>
          <pc:docMk/>
          <pc:sldMk cId="3965343766" sldId="339"/>
        </pc:sldMkLst>
        <pc:spChg chg="mod">
          <ac:chgData name="Motohiro Yamasaki" userId="89b4492a-58e2-4077-b228-0bf6502e4872" providerId="ADAL" clId="{048F8AAC-C9D4-4511-8C42-061D1BA5061F}" dt="2022-06-27T08:25:30.122" v="2522" actId="207"/>
          <ac:spMkLst>
            <pc:docMk/>
            <pc:sldMk cId="3965343766" sldId="339"/>
            <ac:spMk id="5" creationId="{CBFDE8DC-C817-4772-8052-7C7396995C4D}"/>
          </ac:spMkLst>
        </pc:spChg>
      </pc:sldChg>
      <pc:sldChg chg="delSp modSp mod">
        <pc:chgData name="Motohiro Yamasaki" userId="89b4492a-58e2-4077-b228-0bf6502e4872" providerId="ADAL" clId="{048F8AAC-C9D4-4511-8C42-061D1BA5061F}" dt="2022-06-27T08:25:37.886" v="2523" actId="478"/>
        <pc:sldMkLst>
          <pc:docMk/>
          <pc:sldMk cId="62454590" sldId="342"/>
        </pc:sldMkLst>
        <pc:spChg chg="mod">
          <ac:chgData name="Motohiro Yamasaki" userId="89b4492a-58e2-4077-b228-0bf6502e4872" providerId="ADAL" clId="{048F8AAC-C9D4-4511-8C42-061D1BA5061F}" dt="2022-06-23T13:08:14.873" v="1073" actId="20577"/>
          <ac:spMkLst>
            <pc:docMk/>
            <pc:sldMk cId="62454590" sldId="342"/>
            <ac:spMk id="5" creationId="{12DF1D2F-522C-40CF-B7B1-2623EEE13C56}"/>
          </ac:spMkLst>
        </pc:spChg>
        <pc:spChg chg="del mod">
          <ac:chgData name="Motohiro Yamasaki" userId="89b4492a-58e2-4077-b228-0bf6502e4872" providerId="ADAL" clId="{048F8AAC-C9D4-4511-8C42-061D1BA5061F}" dt="2022-06-27T08:25:37.886" v="2523" actId="478"/>
          <ac:spMkLst>
            <pc:docMk/>
            <pc:sldMk cId="62454590" sldId="342"/>
            <ac:spMk id="6" creationId="{00000000-0000-0000-0000-000000000000}"/>
          </ac:spMkLst>
        </pc:spChg>
      </pc:sldChg>
      <pc:sldChg chg="delSp modSp mod">
        <pc:chgData name="Motohiro Yamasaki" userId="89b4492a-58e2-4077-b228-0bf6502e4872" providerId="ADAL" clId="{048F8AAC-C9D4-4511-8C42-061D1BA5061F}" dt="2022-06-27T08:25:48.003" v="2525" actId="207"/>
        <pc:sldMkLst>
          <pc:docMk/>
          <pc:sldMk cId="2540658034" sldId="344"/>
        </pc:sldMkLst>
        <pc:spChg chg="mod">
          <ac:chgData name="Motohiro Yamasaki" userId="89b4492a-58e2-4077-b228-0bf6502e4872" providerId="ADAL" clId="{048F8AAC-C9D4-4511-8C42-061D1BA5061F}" dt="2022-06-27T08:25:48.003" v="2525" actId="207"/>
          <ac:spMkLst>
            <pc:docMk/>
            <pc:sldMk cId="2540658034" sldId="344"/>
            <ac:spMk id="4" creationId="{E557AA98-1BAB-470E-8ECC-1857FC293026}"/>
          </ac:spMkLst>
        </pc:spChg>
        <pc:spChg chg="del">
          <ac:chgData name="Motohiro Yamasaki" userId="89b4492a-58e2-4077-b228-0bf6502e4872" providerId="ADAL" clId="{048F8AAC-C9D4-4511-8C42-061D1BA5061F}" dt="2022-06-27T08:25:45.491" v="2524" actId="478"/>
          <ac:spMkLst>
            <pc:docMk/>
            <pc:sldMk cId="2540658034" sldId="344"/>
            <ac:spMk id="5" creationId="{00000000-0000-0000-0000-000000000000}"/>
          </ac:spMkLst>
        </pc:spChg>
      </pc:sldChg>
      <pc:sldChg chg="delSp modSp mod">
        <pc:chgData name="Motohiro Yamasaki" userId="89b4492a-58e2-4077-b228-0bf6502e4872" providerId="ADAL" clId="{048F8AAC-C9D4-4511-8C42-061D1BA5061F}" dt="2022-06-27T08:25:56.702" v="2527" actId="207"/>
        <pc:sldMkLst>
          <pc:docMk/>
          <pc:sldMk cId="2093019380" sldId="345"/>
        </pc:sldMkLst>
        <pc:spChg chg="mod">
          <ac:chgData name="Motohiro Yamasaki" userId="89b4492a-58e2-4077-b228-0bf6502e4872" providerId="ADAL" clId="{048F8AAC-C9D4-4511-8C42-061D1BA5061F}" dt="2022-06-27T08:25:56.702" v="2527" actId="207"/>
          <ac:spMkLst>
            <pc:docMk/>
            <pc:sldMk cId="2093019380" sldId="345"/>
            <ac:spMk id="5" creationId="{EBA556A3-6BA7-4BBD-B259-3E09DB056AA2}"/>
          </ac:spMkLst>
        </pc:spChg>
        <pc:spChg chg="del mod">
          <ac:chgData name="Motohiro Yamasaki" userId="89b4492a-58e2-4077-b228-0bf6502e4872" providerId="ADAL" clId="{048F8AAC-C9D4-4511-8C42-061D1BA5061F}" dt="2022-06-27T08:25:53.528" v="2526" actId="478"/>
          <ac:spMkLst>
            <pc:docMk/>
            <pc:sldMk cId="2093019380" sldId="345"/>
            <ac:spMk id="6" creationId="{00000000-0000-0000-0000-000000000000}"/>
          </ac:spMkLst>
        </pc:spChg>
      </pc:sldChg>
      <pc:sldChg chg="addSp delSp modSp add mod">
        <pc:chgData name="Motohiro Yamasaki" userId="89b4492a-58e2-4077-b228-0bf6502e4872" providerId="ADAL" clId="{048F8AAC-C9D4-4511-8C42-061D1BA5061F}" dt="2022-06-27T08:26:29.088" v="2569" actId="20577"/>
        <pc:sldMkLst>
          <pc:docMk/>
          <pc:sldMk cId="743989402" sldId="347"/>
        </pc:sldMkLst>
        <pc:spChg chg="mod">
          <ac:chgData name="Motohiro Yamasaki" userId="89b4492a-58e2-4077-b228-0bf6502e4872" providerId="ADAL" clId="{048F8AAC-C9D4-4511-8C42-061D1BA5061F}" dt="2022-06-24T06:40:25.920" v="1915" actId="20577"/>
          <ac:spMkLst>
            <pc:docMk/>
            <pc:sldMk cId="743989402" sldId="347"/>
            <ac:spMk id="3" creationId="{09820661-6435-4833-97B3-D9244658E08A}"/>
          </ac:spMkLst>
        </pc:spChg>
        <pc:spChg chg="mod">
          <ac:chgData name="Motohiro Yamasaki" userId="89b4492a-58e2-4077-b228-0bf6502e4872" providerId="ADAL" clId="{048F8AAC-C9D4-4511-8C42-061D1BA5061F}" dt="2022-06-24T06:42:12.048" v="2038" actId="1036"/>
          <ac:spMkLst>
            <pc:docMk/>
            <pc:sldMk cId="743989402" sldId="347"/>
            <ac:spMk id="5" creationId="{C5059DAE-A529-4C82-A3C2-D83527845CF6}"/>
          </ac:spMkLst>
        </pc:spChg>
        <pc:spChg chg="add mod topLvl">
          <ac:chgData name="Motohiro Yamasaki" userId="89b4492a-58e2-4077-b228-0bf6502e4872" providerId="ADAL" clId="{048F8AAC-C9D4-4511-8C42-061D1BA5061F}" dt="2022-06-24T06:51:42.976" v="2385" actId="165"/>
          <ac:spMkLst>
            <pc:docMk/>
            <pc:sldMk cId="743989402" sldId="347"/>
            <ac:spMk id="6" creationId="{D5F99AB0-3A0E-4884-BD98-0051B951AD72}"/>
          </ac:spMkLst>
        </pc:spChg>
        <pc:spChg chg="add mod topLvl">
          <ac:chgData name="Motohiro Yamasaki" userId="89b4492a-58e2-4077-b228-0bf6502e4872" providerId="ADAL" clId="{048F8AAC-C9D4-4511-8C42-061D1BA5061F}" dt="2022-06-24T06:51:42.976" v="2385" actId="165"/>
          <ac:spMkLst>
            <pc:docMk/>
            <pc:sldMk cId="743989402" sldId="347"/>
            <ac:spMk id="7" creationId="{39C41E6B-DB87-425F-B05E-DBA11ED0C49E}"/>
          </ac:spMkLst>
        </pc:spChg>
        <pc:spChg chg="add mod topLvl">
          <ac:chgData name="Motohiro Yamasaki" userId="89b4492a-58e2-4077-b228-0bf6502e4872" providerId="ADAL" clId="{048F8AAC-C9D4-4511-8C42-061D1BA5061F}" dt="2022-06-24T06:51:42.976" v="2385" actId="165"/>
          <ac:spMkLst>
            <pc:docMk/>
            <pc:sldMk cId="743989402" sldId="347"/>
            <ac:spMk id="8" creationId="{863CDB94-87A4-4642-AF9F-46F1BA8F8472}"/>
          </ac:spMkLst>
        </pc:spChg>
        <pc:spChg chg="add mod topLvl">
          <ac:chgData name="Motohiro Yamasaki" userId="89b4492a-58e2-4077-b228-0bf6502e4872" providerId="ADAL" clId="{048F8AAC-C9D4-4511-8C42-061D1BA5061F}" dt="2022-06-24T06:51:42.976" v="2385" actId="165"/>
          <ac:spMkLst>
            <pc:docMk/>
            <pc:sldMk cId="743989402" sldId="347"/>
            <ac:spMk id="9" creationId="{3EA2AEDA-F1EF-4AB0-B543-377D64998321}"/>
          </ac:spMkLst>
        </pc:spChg>
        <pc:spChg chg="add mod topLvl">
          <ac:chgData name="Motohiro Yamasaki" userId="89b4492a-58e2-4077-b228-0bf6502e4872" providerId="ADAL" clId="{048F8AAC-C9D4-4511-8C42-061D1BA5061F}" dt="2022-06-24T06:51:42.976" v="2385" actId="165"/>
          <ac:spMkLst>
            <pc:docMk/>
            <pc:sldMk cId="743989402" sldId="347"/>
            <ac:spMk id="10" creationId="{1D1BC11B-1016-4FA4-B4C6-546B92E1C6FB}"/>
          </ac:spMkLst>
        </pc:spChg>
        <pc:spChg chg="add mod topLvl">
          <ac:chgData name="Motohiro Yamasaki" userId="89b4492a-58e2-4077-b228-0bf6502e4872" providerId="ADAL" clId="{048F8AAC-C9D4-4511-8C42-061D1BA5061F}" dt="2022-06-24T06:51:42.976" v="2385" actId="165"/>
          <ac:spMkLst>
            <pc:docMk/>
            <pc:sldMk cId="743989402" sldId="347"/>
            <ac:spMk id="11" creationId="{0C023BB6-5F3A-4ED3-BF7B-B6F614C3EA73}"/>
          </ac:spMkLst>
        </pc:spChg>
        <pc:spChg chg="add mod topLvl">
          <ac:chgData name="Motohiro Yamasaki" userId="89b4492a-58e2-4077-b228-0bf6502e4872" providerId="ADAL" clId="{048F8AAC-C9D4-4511-8C42-061D1BA5061F}" dt="2022-06-24T06:51:42.976" v="2385" actId="165"/>
          <ac:spMkLst>
            <pc:docMk/>
            <pc:sldMk cId="743989402" sldId="347"/>
            <ac:spMk id="12" creationId="{32E87192-2AD2-4D81-B6BC-6313A1E43551}"/>
          </ac:spMkLst>
        </pc:spChg>
        <pc:spChg chg="mod">
          <ac:chgData name="Motohiro Yamasaki" userId="89b4492a-58e2-4077-b228-0bf6502e4872" providerId="ADAL" clId="{048F8AAC-C9D4-4511-8C42-061D1BA5061F}" dt="2022-06-24T06:43:29.437" v="2177" actId="571"/>
          <ac:spMkLst>
            <pc:docMk/>
            <pc:sldMk cId="743989402" sldId="347"/>
            <ac:spMk id="14" creationId="{A2BA8132-6FBA-4252-A734-D90DC57865D5}"/>
          </ac:spMkLst>
        </pc:spChg>
        <pc:spChg chg="mod">
          <ac:chgData name="Motohiro Yamasaki" userId="89b4492a-58e2-4077-b228-0bf6502e4872" providerId="ADAL" clId="{048F8AAC-C9D4-4511-8C42-061D1BA5061F}" dt="2022-06-24T06:43:29.437" v="2177" actId="571"/>
          <ac:spMkLst>
            <pc:docMk/>
            <pc:sldMk cId="743989402" sldId="347"/>
            <ac:spMk id="15" creationId="{231D3E75-6C72-46F3-803D-CD1BDB2D104D}"/>
          </ac:spMkLst>
        </pc:spChg>
        <pc:spChg chg="mod">
          <ac:chgData name="Motohiro Yamasaki" userId="89b4492a-58e2-4077-b228-0bf6502e4872" providerId="ADAL" clId="{048F8AAC-C9D4-4511-8C42-061D1BA5061F}" dt="2022-06-24T06:43:29.437" v="2177" actId="571"/>
          <ac:spMkLst>
            <pc:docMk/>
            <pc:sldMk cId="743989402" sldId="347"/>
            <ac:spMk id="16" creationId="{D3B27CA4-A516-4CFD-976C-668E2525D835}"/>
          </ac:spMkLst>
        </pc:spChg>
        <pc:spChg chg="mod">
          <ac:chgData name="Motohiro Yamasaki" userId="89b4492a-58e2-4077-b228-0bf6502e4872" providerId="ADAL" clId="{048F8AAC-C9D4-4511-8C42-061D1BA5061F}" dt="2022-06-24T06:43:29.437" v="2177" actId="571"/>
          <ac:spMkLst>
            <pc:docMk/>
            <pc:sldMk cId="743989402" sldId="347"/>
            <ac:spMk id="17" creationId="{03A7C705-0CD1-4424-AE3E-2C1FA7005226}"/>
          </ac:spMkLst>
        </pc:spChg>
        <pc:spChg chg="mod">
          <ac:chgData name="Motohiro Yamasaki" userId="89b4492a-58e2-4077-b228-0bf6502e4872" providerId="ADAL" clId="{048F8AAC-C9D4-4511-8C42-061D1BA5061F}" dt="2022-06-24T06:43:29.437" v="2177" actId="571"/>
          <ac:spMkLst>
            <pc:docMk/>
            <pc:sldMk cId="743989402" sldId="347"/>
            <ac:spMk id="18" creationId="{B8E6F714-A365-4696-8691-43D145718012}"/>
          </ac:spMkLst>
        </pc:spChg>
        <pc:spChg chg="mod">
          <ac:chgData name="Motohiro Yamasaki" userId="89b4492a-58e2-4077-b228-0bf6502e4872" providerId="ADAL" clId="{048F8AAC-C9D4-4511-8C42-061D1BA5061F}" dt="2022-06-24T06:43:29.437" v="2177" actId="571"/>
          <ac:spMkLst>
            <pc:docMk/>
            <pc:sldMk cId="743989402" sldId="347"/>
            <ac:spMk id="19" creationId="{998FDA45-1011-4731-B665-F23E2AAE2005}"/>
          </ac:spMkLst>
        </pc:spChg>
        <pc:spChg chg="mod">
          <ac:chgData name="Motohiro Yamasaki" userId="89b4492a-58e2-4077-b228-0bf6502e4872" providerId="ADAL" clId="{048F8AAC-C9D4-4511-8C42-061D1BA5061F}" dt="2022-06-24T06:43:29.437" v="2177" actId="571"/>
          <ac:spMkLst>
            <pc:docMk/>
            <pc:sldMk cId="743989402" sldId="347"/>
            <ac:spMk id="20" creationId="{34C76B3F-CB66-476B-AD89-717B10749A04}"/>
          </ac:spMkLst>
        </pc:spChg>
        <pc:spChg chg="add mod topLvl">
          <ac:chgData name="Motohiro Yamasaki" userId="89b4492a-58e2-4077-b228-0bf6502e4872" providerId="ADAL" clId="{048F8AAC-C9D4-4511-8C42-061D1BA5061F}" dt="2022-06-24T06:51:42.976" v="2385" actId="165"/>
          <ac:spMkLst>
            <pc:docMk/>
            <pc:sldMk cId="743989402" sldId="347"/>
            <ac:spMk id="21" creationId="{F4236A7D-5BD2-4B53-A715-B2875FFA9784}"/>
          </ac:spMkLst>
        </pc:spChg>
        <pc:spChg chg="mod topLvl">
          <ac:chgData name="Motohiro Yamasaki" userId="89b4492a-58e2-4077-b228-0bf6502e4872" providerId="ADAL" clId="{048F8AAC-C9D4-4511-8C42-061D1BA5061F}" dt="2022-06-24T06:51:42.976" v="2385" actId="165"/>
          <ac:spMkLst>
            <pc:docMk/>
            <pc:sldMk cId="743989402" sldId="347"/>
            <ac:spMk id="24" creationId="{87970F22-F4D9-49BA-BA27-024BCEDD7AFE}"/>
          </ac:spMkLst>
        </pc:spChg>
        <pc:spChg chg="mod topLvl">
          <ac:chgData name="Motohiro Yamasaki" userId="89b4492a-58e2-4077-b228-0bf6502e4872" providerId="ADAL" clId="{048F8AAC-C9D4-4511-8C42-061D1BA5061F}" dt="2022-06-24T06:51:42.976" v="2385" actId="165"/>
          <ac:spMkLst>
            <pc:docMk/>
            <pc:sldMk cId="743989402" sldId="347"/>
            <ac:spMk id="25" creationId="{657BFAFA-5799-4994-AFA8-A0C1440D4F01}"/>
          </ac:spMkLst>
        </pc:spChg>
        <pc:spChg chg="mod topLvl">
          <ac:chgData name="Motohiro Yamasaki" userId="89b4492a-58e2-4077-b228-0bf6502e4872" providerId="ADAL" clId="{048F8AAC-C9D4-4511-8C42-061D1BA5061F}" dt="2022-06-24T06:51:42.976" v="2385" actId="165"/>
          <ac:spMkLst>
            <pc:docMk/>
            <pc:sldMk cId="743989402" sldId="347"/>
            <ac:spMk id="26" creationId="{1734D292-F3DD-48AC-9C42-467F14813C93}"/>
          </ac:spMkLst>
        </pc:spChg>
        <pc:spChg chg="mod topLvl">
          <ac:chgData name="Motohiro Yamasaki" userId="89b4492a-58e2-4077-b228-0bf6502e4872" providerId="ADAL" clId="{048F8AAC-C9D4-4511-8C42-061D1BA5061F}" dt="2022-06-24T06:51:42.976" v="2385" actId="165"/>
          <ac:spMkLst>
            <pc:docMk/>
            <pc:sldMk cId="743989402" sldId="347"/>
            <ac:spMk id="27" creationId="{BDDB51A3-3D4F-4E77-9A22-4CCB8264A617}"/>
          </ac:spMkLst>
        </pc:spChg>
        <pc:spChg chg="mod topLvl">
          <ac:chgData name="Motohiro Yamasaki" userId="89b4492a-58e2-4077-b228-0bf6502e4872" providerId="ADAL" clId="{048F8AAC-C9D4-4511-8C42-061D1BA5061F}" dt="2022-06-24T06:51:42.976" v="2385" actId="165"/>
          <ac:spMkLst>
            <pc:docMk/>
            <pc:sldMk cId="743989402" sldId="347"/>
            <ac:spMk id="28" creationId="{077C9C86-758D-4574-9522-C4C4BCB97547}"/>
          </ac:spMkLst>
        </pc:spChg>
        <pc:spChg chg="mod topLvl">
          <ac:chgData name="Motohiro Yamasaki" userId="89b4492a-58e2-4077-b228-0bf6502e4872" providerId="ADAL" clId="{048F8AAC-C9D4-4511-8C42-061D1BA5061F}" dt="2022-06-27T08:26:29.088" v="2569" actId="20577"/>
          <ac:spMkLst>
            <pc:docMk/>
            <pc:sldMk cId="743989402" sldId="347"/>
            <ac:spMk id="29" creationId="{AA48976A-8D16-4E02-A165-A7A592961930}"/>
          </ac:spMkLst>
        </pc:spChg>
        <pc:spChg chg="mod topLvl">
          <ac:chgData name="Motohiro Yamasaki" userId="89b4492a-58e2-4077-b228-0bf6502e4872" providerId="ADAL" clId="{048F8AAC-C9D4-4511-8C42-061D1BA5061F}" dt="2022-06-24T06:51:42.976" v="2385" actId="165"/>
          <ac:spMkLst>
            <pc:docMk/>
            <pc:sldMk cId="743989402" sldId="347"/>
            <ac:spMk id="30" creationId="{41374B5A-D456-44AC-91FE-23D893341BEF}"/>
          </ac:spMkLst>
        </pc:spChg>
        <pc:spChg chg="mod topLvl">
          <ac:chgData name="Motohiro Yamasaki" userId="89b4492a-58e2-4077-b228-0bf6502e4872" providerId="ADAL" clId="{048F8AAC-C9D4-4511-8C42-061D1BA5061F}" dt="2022-06-24T06:51:42.976" v="2385" actId="165"/>
          <ac:spMkLst>
            <pc:docMk/>
            <pc:sldMk cId="743989402" sldId="347"/>
            <ac:spMk id="31" creationId="{695997D0-C64B-4E66-9C73-372A3DA081A7}"/>
          </ac:spMkLst>
        </pc:spChg>
        <pc:spChg chg="mod topLvl">
          <ac:chgData name="Motohiro Yamasaki" userId="89b4492a-58e2-4077-b228-0bf6502e4872" providerId="ADAL" clId="{048F8AAC-C9D4-4511-8C42-061D1BA5061F}" dt="2022-06-24T06:51:42.976" v="2385" actId="165"/>
          <ac:spMkLst>
            <pc:docMk/>
            <pc:sldMk cId="743989402" sldId="347"/>
            <ac:spMk id="33" creationId="{D78DBB7E-3809-4D44-8EF5-4F6F8F6270AD}"/>
          </ac:spMkLst>
        </pc:spChg>
        <pc:spChg chg="mod topLvl">
          <ac:chgData name="Motohiro Yamasaki" userId="89b4492a-58e2-4077-b228-0bf6502e4872" providerId="ADAL" clId="{048F8AAC-C9D4-4511-8C42-061D1BA5061F}" dt="2022-06-24T06:51:42.976" v="2385" actId="165"/>
          <ac:spMkLst>
            <pc:docMk/>
            <pc:sldMk cId="743989402" sldId="347"/>
            <ac:spMk id="34" creationId="{4FB053E5-E80E-4A60-8059-9B8A5716E1DB}"/>
          </ac:spMkLst>
        </pc:spChg>
        <pc:spChg chg="mod topLvl">
          <ac:chgData name="Motohiro Yamasaki" userId="89b4492a-58e2-4077-b228-0bf6502e4872" providerId="ADAL" clId="{048F8AAC-C9D4-4511-8C42-061D1BA5061F}" dt="2022-06-24T06:51:42.976" v="2385" actId="165"/>
          <ac:spMkLst>
            <pc:docMk/>
            <pc:sldMk cId="743989402" sldId="347"/>
            <ac:spMk id="35" creationId="{E660FD37-36F1-437F-A34A-6D8C33EF6228}"/>
          </ac:spMkLst>
        </pc:spChg>
        <pc:spChg chg="mod topLvl">
          <ac:chgData name="Motohiro Yamasaki" userId="89b4492a-58e2-4077-b228-0bf6502e4872" providerId="ADAL" clId="{048F8AAC-C9D4-4511-8C42-061D1BA5061F}" dt="2022-06-24T06:51:42.976" v="2385" actId="165"/>
          <ac:spMkLst>
            <pc:docMk/>
            <pc:sldMk cId="743989402" sldId="347"/>
            <ac:spMk id="36" creationId="{4CF96A4B-AD40-4CDA-A67E-A0A92162F41B}"/>
          </ac:spMkLst>
        </pc:spChg>
        <pc:spChg chg="mod topLvl">
          <ac:chgData name="Motohiro Yamasaki" userId="89b4492a-58e2-4077-b228-0bf6502e4872" providerId="ADAL" clId="{048F8AAC-C9D4-4511-8C42-061D1BA5061F}" dt="2022-06-24T06:51:42.976" v="2385" actId="165"/>
          <ac:spMkLst>
            <pc:docMk/>
            <pc:sldMk cId="743989402" sldId="347"/>
            <ac:spMk id="37" creationId="{56A6D5BF-065A-4F0F-B86D-E07551CE90C1}"/>
          </ac:spMkLst>
        </pc:spChg>
        <pc:spChg chg="mod topLvl">
          <ac:chgData name="Motohiro Yamasaki" userId="89b4492a-58e2-4077-b228-0bf6502e4872" providerId="ADAL" clId="{048F8AAC-C9D4-4511-8C42-061D1BA5061F}" dt="2022-06-24T06:51:42.976" v="2385" actId="165"/>
          <ac:spMkLst>
            <pc:docMk/>
            <pc:sldMk cId="743989402" sldId="347"/>
            <ac:spMk id="38" creationId="{2D2832E6-7CDA-4578-88B4-7474A2F5797D}"/>
          </ac:spMkLst>
        </pc:spChg>
        <pc:spChg chg="mod topLvl">
          <ac:chgData name="Motohiro Yamasaki" userId="89b4492a-58e2-4077-b228-0bf6502e4872" providerId="ADAL" clId="{048F8AAC-C9D4-4511-8C42-061D1BA5061F}" dt="2022-06-24T06:51:42.976" v="2385" actId="165"/>
          <ac:spMkLst>
            <pc:docMk/>
            <pc:sldMk cId="743989402" sldId="347"/>
            <ac:spMk id="39" creationId="{5768CD67-6899-4677-A397-9FFF5B48771C}"/>
          </ac:spMkLst>
        </pc:spChg>
        <pc:spChg chg="mod topLvl">
          <ac:chgData name="Motohiro Yamasaki" userId="89b4492a-58e2-4077-b228-0bf6502e4872" providerId="ADAL" clId="{048F8AAC-C9D4-4511-8C42-061D1BA5061F}" dt="2022-06-24T06:51:42.976" v="2385" actId="165"/>
          <ac:spMkLst>
            <pc:docMk/>
            <pc:sldMk cId="743989402" sldId="347"/>
            <ac:spMk id="40" creationId="{4A505825-5E0B-4C1F-A680-86DB4870B3F2}"/>
          </ac:spMkLst>
        </pc:spChg>
        <pc:spChg chg="add mod">
          <ac:chgData name="Motohiro Yamasaki" userId="89b4492a-58e2-4077-b228-0bf6502e4872" providerId="ADAL" clId="{048F8AAC-C9D4-4511-8C42-061D1BA5061F}" dt="2022-06-24T06:52:29.014" v="2509" actId="14100"/>
          <ac:spMkLst>
            <pc:docMk/>
            <pc:sldMk cId="743989402" sldId="347"/>
            <ac:spMk id="46" creationId="{AA1A9D2A-6FAB-4E34-866E-FC7CBCD9D050}"/>
          </ac:spMkLst>
        </pc:spChg>
        <pc:grpChg chg="add del mod">
          <ac:chgData name="Motohiro Yamasaki" userId="89b4492a-58e2-4077-b228-0bf6502e4872" providerId="ADAL" clId="{048F8AAC-C9D4-4511-8C42-061D1BA5061F}" dt="2022-06-24T06:43:35.769" v="2183" actId="165"/>
          <ac:grpSpMkLst>
            <pc:docMk/>
            <pc:sldMk cId="743989402" sldId="347"/>
            <ac:grpSpMk id="4" creationId="{D2202A50-1BC8-4A61-A57F-2D87B46F65AD}"/>
          </ac:grpSpMkLst>
        </pc:grpChg>
        <pc:grpChg chg="add mod">
          <ac:chgData name="Motohiro Yamasaki" userId="89b4492a-58e2-4077-b228-0bf6502e4872" providerId="ADAL" clId="{048F8AAC-C9D4-4511-8C42-061D1BA5061F}" dt="2022-06-24T06:43:29.437" v="2177" actId="571"/>
          <ac:grpSpMkLst>
            <pc:docMk/>
            <pc:sldMk cId="743989402" sldId="347"/>
            <ac:grpSpMk id="13" creationId="{62429714-DC17-4E67-98B7-413EABF52F1F}"/>
          </ac:grpSpMkLst>
        </pc:grpChg>
        <pc:grpChg chg="add del mod">
          <ac:chgData name="Motohiro Yamasaki" userId="89b4492a-58e2-4077-b228-0bf6502e4872" providerId="ADAL" clId="{048F8AAC-C9D4-4511-8C42-061D1BA5061F}" dt="2022-06-24T06:44:17.356" v="2191" actId="165"/>
          <ac:grpSpMkLst>
            <pc:docMk/>
            <pc:sldMk cId="743989402" sldId="347"/>
            <ac:grpSpMk id="22" creationId="{28A119B1-E465-4E03-A65C-08755A82B25F}"/>
          </ac:grpSpMkLst>
        </pc:grpChg>
        <pc:grpChg chg="add del mod">
          <ac:chgData name="Motohiro Yamasaki" userId="89b4492a-58e2-4077-b228-0bf6502e4872" providerId="ADAL" clId="{048F8AAC-C9D4-4511-8C42-061D1BA5061F}" dt="2022-06-24T06:44:17.356" v="2191" actId="165"/>
          <ac:grpSpMkLst>
            <pc:docMk/>
            <pc:sldMk cId="743989402" sldId="347"/>
            <ac:grpSpMk id="23" creationId="{2FC1DB5F-472A-43F7-B874-1F4AE261F0BC}"/>
          </ac:grpSpMkLst>
        </pc:grpChg>
        <pc:grpChg chg="add del mod">
          <ac:chgData name="Motohiro Yamasaki" userId="89b4492a-58e2-4077-b228-0bf6502e4872" providerId="ADAL" clId="{048F8AAC-C9D4-4511-8C42-061D1BA5061F}" dt="2022-06-24T06:44:17.356" v="2191" actId="165"/>
          <ac:grpSpMkLst>
            <pc:docMk/>
            <pc:sldMk cId="743989402" sldId="347"/>
            <ac:grpSpMk id="32" creationId="{72B1635A-3545-4EC0-8A90-E85E630EDC7A}"/>
          </ac:grpSpMkLst>
        </pc:grpChg>
        <pc:grpChg chg="add del mod">
          <ac:chgData name="Motohiro Yamasaki" userId="89b4492a-58e2-4077-b228-0bf6502e4872" providerId="ADAL" clId="{048F8AAC-C9D4-4511-8C42-061D1BA5061F}" dt="2022-06-24T06:45:36.983" v="2241" actId="165"/>
          <ac:grpSpMkLst>
            <pc:docMk/>
            <pc:sldMk cId="743989402" sldId="347"/>
            <ac:grpSpMk id="41" creationId="{10D2C8B4-0201-4615-888E-44B25FD1DF35}"/>
          </ac:grpSpMkLst>
        </pc:grpChg>
        <pc:grpChg chg="add del mod">
          <ac:chgData name="Motohiro Yamasaki" userId="89b4492a-58e2-4077-b228-0bf6502e4872" providerId="ADAL" clId="{048F8AAC-C9D4-4511-8C42-061D1BA5061F}" dt="2022-06-24T06:45:59.450" v="2274" actId="165"/>
          <ac:grpSpMkLst>
            <pc:docMk/>
            <pc:sldMk cId="743989402" sldId="347"/>
            <ac:grpSpMk id="42" creationId="{753D3549-07A1-420B-AB34-6882240C18E6}"/>
          </ac:grpSpMkLst>
        </pc:grpChg>
        <pc:grpChg chg="add del mod">
          <ac:chgData name="Motohiro Yamasaki" userId="89b4492a-58e2-4077-b228-0bf6502e4872" providerId="ADAL" clId="{048F8AAC-C9D4-4511-8C42-061D1BA5061F}" dt="2022-06-24T06:48:47.672" v="2361" actId="165"/>
          <ac:grpSpMkLst>
            <pc:docMk/>
            <pc:sldMk cId="743989402" sldId="347"/>
            <ac:grpSpMk id="43" creationId="{38D70CFE-381E-4124-8714-4414CAD1EA03}"/>
          </ac:grpSpMkLst>
        </pc:grpChg>
        <pc:grpChg chg="add mod topLvl">
          <ac:chgData name="Motohiro Yamasaki" userId="89b4492a-58e2-4077-b228-0bf6502e4872" providerId="ADAL" clId="{048F8AAC-C9D4-4511-8C42-061D1BA5061F}" dt="2022-06-24T06:51:42.976" v="2385" actId="165"/>
          <ac:grpSpMkLst>
            <pc:docMk/>
            <pc:sldMk cId="743989402" sldId="347"/>
            <ac:grpSpMk id="44" creationId="{A8E1BAD1-ADD7-4A76-AAD8-D94F90E66765}"/>
          </ac:grpSpMkLst>
        </pc:grpChg>
        <pc:grpChg chg="add del mod">
          <ac:chgData name="Motohiro Yamasaki" userId="89b4492a-58e2-4077-b228-0bf6502e4872" providerId="ADAL" clId="{048F8AAC-C9D4-4511-8C42-061D1BA5061F}" dt="2022-06-24T06:51:42.976" v="2385" actId="165"/>
          <ac:grpSpMkLst>
            <pc:docMk/>
            <pc:sldMk cId="743989402" sldId="347"/>
            <ac:grpSpMk id="45" creationId="{679A91F9-3E14-4A88-B321-B791CF599F6E}"/>
          </ac:grpSpMkLst>
        </pc:grpChg>
      </pc:sldChg>
    </pc:docChg>
  </pc:docChgLst>
  <pc:docChgLst>
    <pc:chgData name="Tomohiko Yoshikawa" userId="666dee77-3894-4be3-a51c-c14d38dc95c7" providerId="ADAL" clId="{D79FFF57-F143-4613-89A4-AD86EB585765}"/>
    <pc:docChg chg="undo custSel modSld sldOrd modSection">
      <pc:chgData name="Tomohiko Yoshikawa" userId="666dee77-3894-4be3-a51c-c14d38dc95c7" providerId="ADAL" clId="{D79FFF57-F143-4613-89A4-AD86EB585765}" dt="2022-06-25T14:07:46.700" v="47"/>
      <pc:docMkLst>
        <pc:docMk/>
      </pc:docMkLst>
      <pc:sldChg chg="modSp mod">
        <pc:chgData name="Tomohiko Yoshikawa" userId="666dee77-3894-4be3-a51c-c14d38dc95c7" providerId="ADAL" clId="{D79FFF57-F143-4613-89A4-AD86EB585765}" dt="2022-06-25T14:05:28.268" v="3" actId="2164"/>
        <pc:sldMkLst>
          <pc:docMk/>
          <pc:sldMk cId="3969263600" sldId="322"/>
        </pc:sldMkLst>
        <pc:graphicFrameChg chg="modGraphic">
          <ac:chgData name="Tomohiko Yoshikawa" userId="666dee77-3894-4be3-a51c-c14d38dc95c7" providerId="ADAL" clId="{D79FFF57-F143-4613-89A4-AD86EB585765}" dt="2022-06-25T14:05:28.268" v="3" actId="2164"/>
          <ac:graphicFrameMkLst>
            <pc:docMk/>
            <pc:sldMk cId="3969263600" sldId="322"/>
            <ac:graphicFrameMk id="16" creationId="{231FF9E6-03B5-4706-8FBD-A01164196069}"/>
          </ac:graphicFrameMkLst>
        </pc:graphicFrameChg>
        <pc:graphicFrameChg chg="mod modGraphic">
          <ac:chgData name="Tomohiko Yoshikawa" userId="666dee77-3894-4be3-a51c-c14d38dc95c7" providerId="ADAL" clId="{D79FFF57-F143-4613-89A4-AD86EB585765}" dt="2022-06-25T14:05:19.626" v="2"/>
          <ac:graphicFrameMkLst>
            <pc:docMk/>
            <pc:sldMk cId="3969263600" sldId="322"/>
            <ac:graphicFrameMk id="19" creationId="{FF331B53-3671-47F7-B71E-4D8EDF85349C}"/>
          </ac:graphicFrameMkLst>
        </pc:graphicFrameChg>
      </pc:sldChg>
      <pc:sldChg chg="delSp modSp mod ord">
        <pc:chgData name="Tomohiko Yoshikawa" userId="666dee77-3894-4be3-a51c-c14d38dc95c7" providerId="ADAL" clId="{D79FFF57-F143-4613-89A4-AD86EB585765}" dt="2022-06-25T14:07:46.700" v="47"/>
        <pc:sldMkLst>
          <pc:docMk/>
          <pc:sldMk cId="743989402" sldId="347"/>
        </pc:sldMkLst>
        <pc:spChg chg="del mod">
          <ac:chgData name="Tomohiko Yoshikawa" userId="666dee77-3894-4be3-a51c-c14d38dc95c7" providerId="ADAL" clId="{D79FFF57-F143-4613-89A4-AD86EB585765}" dt="2022-06-25T14:07:22.053" v="43" actId="478"/>
          <ac:spMkLst>
            <pc:docMk/>
            <pc:sldMk cId="743989402" sldId="347"/>
            <ac:spMk id="5" creationId="{C5059DAE-A529-4C82-A3C2-D83527845CF6}"/>
          </ac:spMkLst>
        </pc:spChg>
        <pc:spChg chg="mod">
          <ac:chgData name="Tomohiko Yoshikawa" userId="666dee77-3894-4be3-a51c-c14d38dc95c7" providerId="ADAL" clId="{D79FFF57-F143-4613-89A4-AD86EB585765}" dt="2022-06-25T14:06:36.001" v="19" actId="313"/>
          <ac:spMkLst>
            <pc:docMk/>
            <pc:sldMk cId="743989402" sldId="347"/>
            <ac:spMk id="33" creationId="{D78DBB7E-3809-4D44-8EF5-4F6F8F6270AD}"/>
          </ac:spMkLst>
        </pc:spChg>
        <pc:spChg chg="mod">
          <ac:chgData name="Tomohiko Yoshikawa" userId="666dee77-3894-4be3-a51c-c14d38dc95c7" providerId="ADAL" clId="{D79FFF57-F143-4613-89A4-AD86EB585765}" dt="2022-06-25T14:07:05.200" v="41" actId="20577"/>
          <ac:spMkLst>
            <pc:docMk/>
            <pc:sldMk cId="743989402" sldId="347"/>
            <ac:spMk id="46" creationId="{AA1A9D2A-6FAB-4E34-866E-FC7CBCD9D050}"/>
          </ac:spMkLst>
        </pc:spChg>
      </pc:sldChg>
    </pc:docChg>
  </pc:docChgLst>
  <pc:docChgLst>
    <pc:chgData name="Tomohiko Yoshikawa" userId="S::tomohiko.yoshikawa@jp.ey.com::666dee77-3894-4be3-a51c-c14d38dc95c7" providerId="AD" clId="Web-{480631F7-C4E9-4B98-842A-C0B1D7101F9D}"/>
    <pc:docChg chg="modSld">
      <pc:chgData name="Tomohiko Yoshikawa" userId="S::tomohiko.yoshikawa@jp.ey.com::666dee77-3894-4be3-a51c-c14d38dc95c7" providerId="AD" clId="Web-{480631F7-C4E9-4B98-842A-C0B1D7101F9D}" dt="2022-06-25T14:04:35.696" v="10"/>
      <pc:docMkLst>
        <pc:docMk/>
      </pc:docMkLst>
      <pc:sldChg chg="modSp">
        <pc:chgData name="Tomohiko Yoshikawa" userId="S::tomohiko.yoshikawa@jp.ey.com::666dee77-3894-4be3-a51c-c14d38dc95c7" providerId="AD" clId="Web-{480631F7-C4E9-4B98-842A-C0B1D7101F9D}" dt="2022-06-25T14:04:35.696" v="10"/>
        <pc:sldMkLst>
          <pc:docMk/>
          <pc:sldMk cId="3969263600" sldId="322"/>
        </pc:sldMkLst>
        <pc:graphicFrameChg chg="mod modGraphic">
          <ac:chgData name="Tomohiko Yoshikawa" userId="S::tomohiko.yoshikawa@jp.ey.com::666dee77-3894-4be3-a51c-c14d38dc95c7" providerId="AD" clId="Web-{480631F7-C4E9-4B98-842A-C0B1D7101F9D}" dt="2022-06-25T14:04:35.696" v="10"/>
          <ac:graphicFrameMkLst>
            <pc:docMk/>
            <pc:sldMk cId="3969263600" sldId="322"/>
            <ac:graphicFrameMk id="19" creationId="{FF331B53-3671-47F7-B71E-4D8EDF85349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2022/7/4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84707" tIns="42353" rIns="84707" bIns="42353" numCol="1" anchor="t" anchorCtr="0" compatLnSpc="1">
            <a:prstTxWarp prst="textNoShape">
              <a:avLst/>
            </a:prstTxWarp>
          </a:bodyPr>
          <a:lstStyle/>
          <a:p>
            <a:pPr fontAlgn="auto"/>
            <a:endParaRPr lang="en-GB" sz="1667" spc="18"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2038"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390"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111"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25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33694648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78191" tIns="39095" rIns="78191" bIns="39095" numCol="1" anchor="t" anchorCtr="0" compatLnSpc="1">
            <a:prstTxWarp prst="textNoShape">
              <a:avLst/>
            </a:prstTxWarp>
          </a:bodyPr>
          <a:lstStyle/>
          <a:p>
            <a:pPr fontAlgn="auto"/>
            <a:endParaRPr lang="en-GB" sz="1539" spc="17"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pic>
        <p:nvPicPr>
          <p:cNvPr id="19" name="Picture 8"/>
          <p:cNvPicPr>
            <a:picLocks noChangeAspect="1"/>
          </p:cNvPicPr>
          <p:nvPr/>
        </p:nvPicPr>
        <p:blipFill>
          <a:blip r:embed="rId2"/>
          <a:stretch>
            <a:fillRect/>
          </a:stretch>
        </p:blipFill>
        <p:spPr>
          <a:xfrm>
            <a:off x="8381013" y="5424187"/>
            <a:ext cx="1002377" cy="1142809"/>
          </a:xfrm>
          <a:prstGeom prst="rect">
            <a:avLst/>
          </a:prstGeom>
        </p:spPr>
      </p:pic>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104404459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_2 (Black)">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E8EE0FE-D16D-499D-8EEB-A7476F8BA88C}"/>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chemeClr val="accent2"/>
          </a:solidFill>
          <a:ln>
            <a:noFill/>
          </a:ln>
        </p:spPr>
        <p:txBody>
          <a:bodyPr vert="horz" wrap="square" lIns="78191" tIns="39095" rIns="78191" bIns="39095" numCol="1" anchor="t" anchorCtr="0" compatLnSpc="1">
            <a:prstTxWarp prst="textNoShape">
              <a:avLst/>
            </a:prstTxWarp>
          </a:bodyPr>
          <a:lstStyle/>
          <a:p>
            <a:pPr fontAlgn="auto"/>
            <a:endParaRPr lang="en-GB" sz="1539" spc="0" baseline="0">
              <a:solidFill>
                <a:schemeClr val="tx2"/>
              </a:solidFill>
              <a:latin typeface="EYInterstate" panose="02000503020000020004" pitchFamily="2" charset="0"/>
              <a:ea typeface="Meiryo UI" panose="020B0604030504040204" pitchFamily="50" charset="-128"/>
            </a:endParaRPr>
          </a:p>
        </p:txBody>
      </p:sp>
      <p:grpSp>
        <p:nvGrpSpPr>
          <p:cNvPr id="17" name="Group 4">
            <a:extLst>
              <a:ext uri="{FF2B5EF4-FFF2-40B4-BE49-F238E27FC236}">
                <a16:creationId xmlns:a16="http://schemas.microsoft.com/office/drawing/2014/main" id="{99843BE3-E2F5-4609-A760-81A32CA2761E}"/>
              </a:ext>
            </a:extLst>
          </p:cNvPr>
          <p:cNvGrpSpPr>
            <a:grpSpLocks noChangeAspect="1"/>
          </p:cNvGrpSpPr>
          <p:nvPr/>
        </p:nvGrpSpPr>
        <p:grpSpPr bwMode="auto">
          <a:xfrm>
            <a:off x="8370463" y="5411224"/>
            <a:ext cx="996787" cy="1142809"/>
            <a:chOff x="6529" y="3125"/>
            <a:chExt cx="772" cy="904"/>
          </a:xfrm>
        </p:grpSpPr>
        <p:sp>
          <p:nvSpPr>
            <p:cNvPr id="21" name="Freeform 5">
              <a:extLst>
                <a:ext uri="{FF2B5EF4-FFF2-40B4-BE49-F238E27FC236}">
                  <a16:creationId xmlns:a16="http://schemas.microsoft.com/office/drawing/2014/main" id="{7D7BD637-F7CA-4F17-AF72-63DD6F96AC4E}"/>
                </a:ext>
              </a:extLst>
            </p:cNvPr>
            <p:cNvSpPr>
              <a:spLocks/>
            </p:cNvSpPr>
            <p:nvPr/>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781903" eaLnBrk="1" fontAlgn="auto" latinLnBrk="0" hangingPunct="1">
                <a:lnSpc>
                  <a:spcPct val="100000"/>
                </a:lnSpc>
                <a:spcBef>
                  <a:spcPts val="0"/>
                </a:spcBef>
                <a:spcAft>
                  <a:spcPts val="0"/>
                </a:spcAft>
                <a:buClrTx/>
                <a:buSzTx/>
                <a:buFontTx/>
                <a:buNone/>
                <a:tabLst/>
                <a:defRPr/>
              </a:pPr>
              <a:endParaRPr kumimoji="0" lang="en-IN" sz="1539"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endParaRPr>
            </a:p>
          </p:txBody>
        </p:sp>
        <p:sp>
          <p:nvSpPr>
            <p:cNvPr id="22" name="Freeform 6">
              <a:extLst>
                <a:ext uri="{FF2B5EF4-FFF2-40B4-BE49-F238E27FC236}">
                  <a16:creationId xmlns:a16="http://schemas.microsoft.com/office/drawing/2014/main" id="{92BB8D4A-A01C-4B5F-940B-9B054C48B578}"/>
                </a:ext>
              </a:extLst>
            </p:cNvPr>
            <p:cNvSpPr>
              <a:spLocks noEditPoints="1"/>
            </p:cNvSpPr>
            <p:nvPr/>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781903" eaLnBrk="1" fontAlgn="auto" latinLnBrk="0" hangingPunct="1">
                <a:lnSpc>
                  <a:spcPct val="100000"/>
                </a:lnSpc>
                <a:spcBef>
                  <a:spcPts val="0"/>
                </a:spcBef>
                <a:spcAft>
                  <a:spcPts val="0"/>
                </a:spcAft>
                <a:buClrTx/>
                <a:buSzTx/>
                <a:buFontTx/>
                <a:buNone/>
                <a:tabLst/>
                <a:defRPr/>
              </a:pPr>
              <a:endParaRPr kumimoji="0" lang="en-IN" sz="1539"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endParaRPr>
            </a:p>
          </p:txBody>
        </p:sp>
      </p:grpSp>
      <p:sp>
        <p:nvSpPr>
          <p:cNvPr id="11" name="正方形/長方形 10">
            <a:extLst>
              <a:ext uri="{FF2B5EF4-FFF2-40B4-BE49-F238E27FC236}">
                <a16:creationId xmlns:a16="http://schemas.microsoft.com/office/drawing/2014/main" id="{46E83B7F-EA03-482F-8888-E397D8B0DCF8}"/>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13" name="タイトル 14">
            <a:extLst>
              <a:ext uri="{FF2B5EF4-FFF2-40B4-BE49-F238E27FC236}">
                <a16:creationId xmlns:a16="http://schemas.microsoft.com/office/drawing/2014/main" id="{604C3900-90F2-4B8A-AA36-E2B0ED5E8E04}"/>
              </a:ext>
            </a:extLst>
          </p:cNvPr>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14" name="テキスト プレースホルダ 16">
            <a:extLst>
              <a:ext uri="{FF2B5EF4-FFF2-40B4-BE49-F238E27FC236}">
                <a16:creationId xmlns:a16="http://schemas.microsoft.com/office/drawing/2014/main" id="{3ED6534B-D57A-491E-8FDC-40E044C2BCA4}"/>
              </a:ext>
            </a:extLst>
          </p:cNvPr>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15" name="テキスト プレースホルダ 16">
            <a:extLst>
              <a:ext uri="{FF2B5EF4-FFF2-40B4-BE49-F238E27FC236}">
                <a16:creationId xmlns:a16="http://schemas.microsoft.com/office/drawing/2014/main" id="{1D7A96E6-BD21-40AD-AD5B-3BF24CA4AEC7}"/>
              </a:ext>
            </a:extLst>
          </p:cNvPr>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16" name="テキスト プレースホルダ 16">
            <a:extLst>
              <a:ext uri="{FF2B5EF4-FFF2-40B4-BE49-F238E27FC236}">
                <a16:creationId xmlns:a16="http://schemas.microsoft.com/office/drawing/2014/main" id="{40F0529B-BD5E-4803-A38C-1FD322FFB8E2}"/>
              </a:ext>
            </a:extLst>
          </p:cNvPr>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24236980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_3 (White) Long Panel">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D690C839-DE61-4087-9C50-DE0AA3D82CCF}"/>
              </a:ext>
            </a:extLst>
          </p:cNvPr>
          <p:cNvPicPr>
            <a:picLocks noChangeAspect="1"/>
          </p:cNvPicPr>
          <p:nvPr/>
        </p:nvPicPr>
        <p:blipFill>
          <a:blip r:embed="rId2"/>
          <a:stretch>
            <a:fillRect/>
          </a:stretch>
        </p:blipFill>
        <p:spPr>
          <a:xfrm>
            <a:off x="517653" y="287509"/>
            <a:ext cx="5817717" cy="3227864"/>
          </a:xfrm>
          <a:prstGeom prst="rect">
            <a:avLst/>
          </a:prstGeom>
        </p:spPr>
      </p:pic>
      <p:sp>
        <p:nvSpPr>
          <p:cNvPr id="32" name="タイトル 14"/>
          <p:cNvSpPr>
            <a:spLocks noGrp="1"/>
          </p:cNvSpPr>
          <p:nvPr>
            <p:ph type="title" hasCustomPrompt="1"/>
          </p:nvPr>
        </p:nvSpPr>
        <p:spPr>
          <a:xfrm>
            <a:off x="734423" y="1816407"/>
            <a:ext cx="5398356"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3" y="1443528"/>
            <a:ext cx="5398356"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2" y="3010244"/>
            <a:ext cx="5395587" cy="210760"/>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pic>
        <p:nvPicPr>
          <p:cNvPr id="19" name="Picture 8"/>
          <p:cNvPicPr>
            <a:picLocks noChangeAspect="1"/>
          </p:cNvPicPr>
          <p:nvPr/>
        </p:nvPicPr>
        <p:blipFill>
          <a:blip r:embed="rId3"/>
          <a:stretch>
            <a:fillRect/>
          </a:stretch>
        </p:blipFill>
        <p:spPr>
          <a:xfrm>
            <a:off x="8381013" y="5424187"/>
            <a:ext cx="1002377" cy="1142809"/>
          </a:xfrm>
          <a:prstGeom prst="rect">
            <a:avLst/>
          </a:prstGeom>
        </p:spPr>
      </p:pic>
      <p:sp>
        <p:nvSpPr>
          <p:cNvPr id="25" name="テキスト プレースホルダ 16"/>
          <p:cNvSpPr>
            <a:spLocks noGrp="1"/>
          </p:cNvSpPr>
          <p:nvPr>
            <p:ph type="body" sz="quarter" idx="12" hasCustomPrompt="1"/>
          </p:nvPr>
        </p:nvSpPr>
        <p:spPr>
          <a:xfrm>
            <a:off x="736587" y="2740246"/>
            <a:ext cx="5395587" cy="218805"/>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277995481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Greetin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24B42D-AE01-47C1-9F6C-0919F512BDA9}"/>
              </a:ext>
            </a:extLst>
          </p:cNvPr>
          <p:cNvSpPr>
            <a:spLocks noGrp="1"/>
          </p:cNvSpPr>
          <p:nvPr>
            <p:ph type="title" hasCustomPrompt="1"/>
          </p:nvPr>
        </p:nvSpPr>
        <p:spPr>
          <a:xfrm>
            <a:off x="517654" y="489549"/>
            <a:ext cx="8870694" cy="947421"/>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はじめにタイトル</a:t>
            </a:r>
            <a:endParaRPr kumimoji="1" lang="en-US"/>
          </a:p>
        </p:txBody>
      </p:sp>
    </p:spTree>
    <p:extLst>
      <p:ext uri="{BB962C8B-B14F-4D97-AF65-F5344CB8AC3E}">
        <p14:creationId xmlns:p14="http://schemas.microsoft.com/office/powerpoint/2010/main" val="37208970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2" name="タイトル 1">
            <a:extLst>
              <a:ext uri="{FF2B5EF4-FFF2-40B4-BE49-F238E27FC236}">
                <a16:creationId xmlns:a16="http://schemas.microsoft.com/office/drawing/2014/main" id="{45A37E82-27E6-4D72-9413-BAFF9304C2AD}"/>
              </a:ext>
            </a:extLst>
          </p:cNvPr>
          <p:cNvSpPr>
            <a:spLocks noGrp="1"/>
          </p:cNvSpPr>
          <p:nvPr>
            <p:ph type="title" hasCustomPrompt="1"/>
          </p:nvPr>
        </p:nvSpPr>
        <p:spPr>
          <a:xfrm>
            <a:off x="517654" y="491476"/>
            <a:ext cx="8870694" cy="946899"/>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目次タイトル</a:t>
            </a:r>
            <a:endParaRPr kumimoji="1" lang="en-US"/>
          </a:p>
        </p:txBody>
      </p:sp>
    </p:spTree>
    <p:extLst>
      <p:ext uri="{BB962C8B-B14F-4D97-AF65-F5344CB8AC3E}">
        <p14:creationId xmlns:p14="http://schemas.microsoft.com/office/powerpoint/2010/main" val="2680028771"/>
      </p:ext>
    </p:extLst>
  </p:cSld>
  <p:clrMapOvr>
    <a:masterClrMapping/>
  </p:clrMapOvr>
  <p:hf hdr="0" ftr="0" dt="0"/>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ontents_2">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DE62A711-1482-4192-9F96-3DE6344705C9}"/>
              </a:ext>
            </a:extLst>
          </p:cNvPr>
          <p:cNvSpPr txBox="1">
            <a:spLocks/>
          </p:cNvSpPr>
          <p:nvPr/>
        </p:nvSpPr>
        <p:spPr>
          <a:xfrm>
            <a:off x="-192" y="490998"/>
            <a:ext cx="517845" cy="946899"/>
          </a:xfrm>
          <a:prstGeom prst="rect">
            <a:avLst/>
          </a:prstGeom>
          <a:solidFill>
            <a:srgbClr val="4EC0BA"/>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6" name="タイトル 1">
            <a:extLst>
              <a:ext uri="{FF2B5EF4-FFF2-40B4-BE49-F238E27FC236}">
                <a16:creationId xmlns:a16="http://schemas.microsoft.com/office/drawing/2014/main" id="{D5056EDA-54AC-47D2-BDF3-8AB32D003478}"/>
              </a:ext>
            </a:extLst>
          </p:cNvPr>
          <p:cNvSpPr>
            <a:spLocks noGrp="1"/>
          </p:cNvSpPr>
          <p:nvPr>
            <p:ph type="title" hasCustomPrompt="1"/>
          </p:nvPr>
        </p:nvSpPr>
        <p:spPr>
          <a:xfrm>
            <a:off x="800380" y="492475"/>
            <a:ext cx="8591105" cy="944494"/>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目次タイトル</a:t>
            </a:r>
            <a:endParaRPr kumimoji="1" lang="en-US"/>
          </a:p>
        </p:txBody>
      </p:sp>
    </p:spTree>
    <p:extLst>
      <p:ext uri="{BB962C8B-B14F-4D97-AF65-F5344CB8AC3E}">
        <p14:creationId xmlns:p14="http://schemas.microsoft.com/office/powerpoint/2010/main" val="2468442858"/>
      </p:ext>
    </p:extLst>
  </p:cSld>
  <p:clrMapOvr>
    <a:masterClrMapping/>
  </p:clrMapOvr>
  <p:hf hdr="0" ftr="0" dt="0"/>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Divider_1">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AFB739-4EFB-4021-B261-1BEC68EA7CE3}"/>
              </a:ext>
            </a:extLst>
          </p:cNvPr>
          <p:cNvSpPr>
            <a:spLocks noGrp="1"/>
          </p:cNvSpPr>
          <p:nvPr>
            <p:ph type="title" hasCustomPrompt="1"/>
          </p:nvPr>
        </p:nvSpPr>
        <p:spPr>
          <a:xfrm>
            <a:off x="3567690" y="2565466"/>
            <a:ext cx="5820657" cy="1687783"/>
          </a:xfrm>
          <a:prstGeom prst="rect">
            <a:avLst/>
          </a:prstGeom>
        </p:spPr>
        <p:txBody>
          <a:bodyPr lIns="0" tIns="0" rIns="0" bIns="0" anchor="b"/>
          <a:lstStyle>
            <a:lvl1pPr>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Tree>
    <p:extLst>
      <p:ext uri="{BB962C8B-B14F-4D97-AF65-F5344CB8AC3E}">
        <p14:creationId xmlns:p14="http://schemas.microsoft.com/office/powerpoint/2010/main" val="302132943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Divider_2">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EB964AD3-5C01-4342-859A-2B289C169223}"/>
              </a:ext>
            </a:extLst>
          </p:cNvPr>
          <p:cNvSpPr>
            <a:spLocks/>
          </p:cNvSpPr>
          <p:nvPr/>
        </p:nvSpPr>
        <p:spPr bwMode="gray">
          <a:xfrm>
            <a:off x="0" y="0"/>
            <a:ext cx="5412097" cy="4692758"/>
          </a:xfrm>
          <a:custGeom>
            <a:avLst/>
            <a:gdLst>
              <a:gd name="connsiteX0" fmla="*/ 0 w 10000"/>
              <a:gd name="connsiteY0" fmla="*/ 0 h 10000"/>
              <a:gd name="connsiteX1" fmla="*/ 10000 w 10000"/>
              <a:gd name="connsiteY1" fmla="*/ 0 h 10000"/>
              <a:gd name="connsiteX2" fmla="*/ 10000 w 10000"/>
              <a:gd name="connsiteY2" fmla="*/ 8019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0"/>
                </a:moveTo>
                <a:lnTo>
                  <a:pt x="10000" y="0"/>
                </a:lnTo>
                <a:lnTo>
                  <a:pt x="10000" y="8019"/>
                </a:lnTo>
                <a:lnTo>
                  <a:pt x="0" y="10000"/>
                </a:lnTo>
                <a:lnTo>
                  <a:pt x="0" y="0"/>
                </a:lnTo>
                <a:close/>
              </a:path>
            </a:pathLst>
          </a:custGeom>
          <a:solidFill>
            <a:schemeClr val="accent2">
              <a:alpha val="90000"/>
            </a:schemeClr>
          </a:solidFill>
          <a:ln w="9525">
            <a:noFill/>
            <a:round/>
            <a:headEnd/>
            <a:tailEnd/>
          </a:ln>
          <a:effectLst/>
        </p:spPr>
        <p:txBody>
          <a:bodyPr vert="horz" wrap="square" lIns="86209" tIns="43104" rIns="86209" bIns="43104" numCol="1" anchor="t" anchorCtr="0" compatLnSpc="1">
            <a:prstTxWarp prst="textNoShape">
              <a:avLst/>
            </a:prstTxWarp>
          </a:bodyPr>
          <a:lstStyle/>
          <a:p>
            <a:endParaRPr lang="en-GB" sz="848">
              <a:solidFill>
                <a:schemeClr val="tx2"/>
              </a:solidFill>
            </a:endParaRPr>
          </a:p>
        </p:txBody>
      </p:sp>
      <p:sp>
        <p:nvSpPr>
          <p:cNvPr id="5" name="タイトル 4">
            <a:extLst>
              <a:ext uri="{FF2B5EF4-FFF2-40B4-BE49-F238E27FC236}">
                <a16:creationId xmlns:a16="http://schemas.microsoft.com/office/drawing/2014/main" id="{11F351C6-F573-4213-828B-01A88AFD0825}"/>
              </a:ext>
            </a:extLst>
          </p:cNvPr>
          <p:cNvSpPr>
            <a:spLocks noGrp="1"/>
          </p:cNvSpPr>
          <p:nvPr>
            <p:ph type="title" hasCustomPrompt="1"/>
          </p:nvPr>
        </p:nvSpPr>
        <p:spPr>
          <a:xfrm>
            <a:off x="517653" y="1063379"/>
            <a:ext cx="4453835" cy="2125680"/>
          </a:xfrm>
          <a:prstGeom prst="rect">
            <a:avLst/>
          </a:prstGeom>
        </p:spPr>
        <p:txBody>
          <a:bodyPr lIns="0" tIns="0" rIns="0" bIns="0"/>
          <a:lstStyle>
            <a:lvl1pPr>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Tree>
    <p:extLst>
      <p:ext uri="{BB962C8B-B14F-4D97-AF65-F5344CB8AC3E}">
        <p14:creationId xmlns:p14="http://schemas.microsoft.com/office/powerpoint/2010/main" val="144964652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517654" y="2863290"/>
            <a:ext cx="8870694"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p:nvSpPr>
        <p:spPr>
          <a:xfrm>
            <a:off x="1" y="0"/>
            <a:ext cx="133396"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p:nvSpPr>
        <p:spPr>
          <a:xfrm>
            <a:off x="-191" y="2857810"/>
            <a:ext cx="133396"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1658421080"/>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181731555"/>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cxnSp>
        <p:nvCxnSpPr>
          <p:cNvPr id="5" name="直線コネクタ 4">
            <a:extLst>
              <a:ext uri="{FF2B5EF4-FFF2-40B4-BE49-F238E27FC236}">
                <a16:creationId xmlns:a16="http://schemas.microsoft.com/office/drawing/2014/main" id="{B5BD0133-D34C-4F67-8463-EEA38E12429C}"/>
              </a:ext>
            </a:extLst>
          </p:cNvPr>
          <p:cNvCxnSpPr/>
          <p:nvPr userDrawn="1"/>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
        <p:nvSpPr>
          <p:cNvPr id="6" name="タイトル 10">
            <a:extLst>
              <a:ext uri="{FF2B5EF4-FFF2-40B4-BE49-F238E27FC236}">
                <a16:creationId xmlns:a16="http://schemas.microsoft.com/office/drawing/2014/main" id="{3B7F59DB-2B2E-4E83-8B34-C32593E517C5}"/>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7" name="テキスト プレースホルダー 9">
            <a:extLst>
              <a:ext uri="{FF2B5EF4-FFF2-40B4-BE49-F238E27FC236}">
                <a16:creationId xmlns:a16="http://schemas.microsoft.com/office/drawing/2014/main" id="{BE8AD445-DE42-45C6-88EA-A0152043C1E8}"/>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テキスト プレースホルダー 2">
            <a:extLst>
              <a:ext uri="{FF2B5EF4-FFF2-40B4-BE49-F238E27FC236}">
                <a16:creationId xmlns:a16="http://schemas.microsoft.com/office/drawing/2014/main" id="{EB4F6B51-54A3-45FB-9E6B-A94B385D7B6A}"/>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Tree>
    <p:extLst>
      <p:ext uri="{BB962C8B-B14F-4D97-AF65-F5344CB8AC3E}">
        <p14:creationId xmlns:p14="http://schemas.microsoft.com/office/powerpoint/2010/main" val="1769564255"/>
      </p:ext>
    </p:extLst>
  </p:cSld>
  <p:clrMapOvr>
    <a:masterClrMapping/>
  </p:clrMapOvr>
  <p:hf hdr="0" ftr="0" dt="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Divider_5">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53B741FA-6E97-4188-9002-936FC6D932E4}"/>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11" name="正方形/長方形 10">
            <a:extLst>
              <a:ext uri="{FF2B5EF4-FFF2-40B4-BE49-F238E27FC236}">
                <a16:creationId xmlns:a16="http://schemas.microsoft.com/office/drawing/2014/main" id="{8564909A-C113-45A2-B9D3-071BEDD2ED15}"/>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7" name="タイトル 4">
            <a:extLst>
              <a:ext uri="{FF2B5EF4-FFF2-40B4-BE49-F238E27FC236}">
                <a16:creationId xmlns:a16="http://schemas.microsoft.com/office/drawing/2014/main" id="{E2D499C8-05EF-44B4-9799-87A11E4F6AC8}"/>
              </a:ext>
            </a:extLst>
          </p:cNvPr>
          <p:cNvSpPr>
            <a:spLocks noGrp="1"/>
          </p:cNvSpPr>
          <p:nvPr>
            <p:ph type="title" hasCustomPrompt="1"/>
          </p:nvPr>
        </p:nvSpPr>
        <p:spPr>
          <a:xfrm>
            <a:off x="2" y="5225321"/>
            <a:ext cx="9905999" cy="1142809"/>
          </a:xfrm>
          <a:prstGeom prst="rect">
            <a:avLst/>
          </a:prstGeom>
          <a:solidFill>
            <a:srgbClr val="2E2E38">
              <a:alpha val="80000"/>
            </a:srgbClr>
          </a:solidFill>
          <a:ln>
            <a:noFill/>
          </a:ln>
        </p:spPr>
        <p:txBody>
          <a:bodyPr lIns="900000" tIns="0" rIns="0" bIns="0" anchor="ctr"/>
          <a:lstStyle>
            <a:lvl1pPr>
              <a:lnSpc>
                <a:spcPct val="100000"/>
              </a:lnSpc>
              <a:defRPr sz="3078" b="0" spc="0" baseline="0">
                <a:solidFill>
                  <a:schemeClr val="bg1"/>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6" name="Text Placeholder 5">
            <a:extLst>
              <a:ext uri="{FF2B5EF4-FFF2-40B4-BE49-F238E27FC236}">
                <a16:creationId xmlns:a16="http://schemas.microsoft.com/office/drawing/2014/main" id="{5E1718A2-1858-4C26-AE4C-A42CBF6E4268}"/>
              </a:ext>
            </a:extLst>
          </p:cNvPr>
          <p:cNvSpPr txBox="1">
            <a:spLocks/>
          </p:cNvSpPr>
          <p:nvPr/>
        </p:nvSpPr>
        <p:spPr>
          <a:xfrm>
            <a:off x="-675557" y="5225321"/>
            <a:ext cx="517845"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latin typeface="EYInterstate" panose="02000503020000020004" pitchFamily="2" charset="0"/>
              <a:ea typeface="Meiryo UI" panose="020B0604030504040204" pitchFamily="50" charset="-128"/>
            </a:endParaRPr>
          </a:p>
        </p:txBody>
      </p:sp>
      <p:sp>
        <p:nvSpPr>
          <p:cNvPr id="10" name="正方形/長方形 9">
            <a:extLst>
              <a:ext uri="{FF2B5EF4-FFF2-40B4-BE49-F238E27FC236}">
                <a16:creationId xmlns:a16="http://schemas.microsoft.com/office/drawing/2014/main" id="{D8BD0885-BB47-4A5E-B67E-D549DC6855D1}"/>
              </a:ext>
            </a:extLst>
          </p:cNvPr>
          <p:cNvSpPr/>
          <p:nvPr/>
        </p:nvSpPr>
        <p:spPr>
          <a:xfrm>
            <a:off x="-1465201" y="4359707"/>
            <a:ext cx="1250253" cy="746044"/>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実際のスライドの上に、以下の黄色ボックスを乗せる</a:t>
            </a:r>
          </a:p>
        </p:txBody>
      </p:sp>
    </p:spTree>
    <p:extLst>
      <p:ext uri="{BB962C8B-B14F-4D97-AF65-F5344CB8AC3E}">
        <p14:creationId xmlns:p14="http://schemas.microsoft.com/office/powerpoint/2010/main" val="323708930"/>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Divider_6">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A26BA5A-2D2B-4FEF-82ED-F588A7B5520F}"/>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8" name="タイトル 1">
            <a:extLst>
              <a:ext uri="{FF2B5EF4-FFF2-40B4-BE49-F238E27FC236}">
                <a16:creationId xmlns:a16="http://schemas.microsoft.com/office/drawing/2014/main" id="{7A66ACEB-E63A-4C19-8A83-FD7E85294219}"/>
              </a:ext>
            </a:extLst>
          </p:cNvPr>
          <p:cNvSpPr>
            <a:spLocks noGrp="1"/>
          </p:cNvSpPr>
          <p:nvPr>
            <p:ph type="title" hasCustomPrompt="1"/>
          </p:nvPr>
        </p:nvSpPr>
        <p:spPr>
          <a:xfrm>
            <a:off x="0" y="5228785"/>
            <a:ext cx="9906000" cy="1142808"/>
          </a:xfrm>
          <a:prstGeom prst="rect">
            <a:avLst/>
          </a:prstGeom>
          <a:solidFill>
            <a:schemeClr val="bg1">
              <a:alpha val="80000"/>
            </a:schemeClr>
          </a:solidFill>
        </p:spPr>
        <p:txBody>
          <a:bodyPr lIns="90000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4" name="正方形/長方形 3">
            <a:extLst>
              <a:ext uri="{FF2B5EF4-FFF2-40B4-BE49-F238E27FC236}">
                <a16:creationId xmlns:a16="http://schemas.microsoft.com/office/drawing/2014/main" id="{2742A7FA-F632-446F-ACE9-69415B5EA6BF}"/>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6" name="Text Placeholder 5">
            <a:extLst>
              <a:ext uri="{FF2B5EF4-FFF2-40B4-BE49-F238E27FC236}">
                <a16:creationId xmlns:a16="http://schemas.microsoft.com/office/drawing/2014/main" id="{1A4EF6AD-6385-43A1-9598-36F7215016C3}"/>
              </a:ext>
            </a:extLst>
          </p:cNvPr>
          <p:cNvSpPr txBox="1">
            <a:spLocks/>
          </p:cNvSpPr>
          <p:nvPr/>
        </p:nvSpPr>
        <p:spPr>
          <a:xfrm>
            <a:off x="-732792" y="5228784"/>
            <a:ext cx="517845"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latin typeface="EYInterstate" panose="02000503020000020004" pitchFamily="2" charset="0"/>
              <a:ea typeface="Meiryo UI" panose="020B0604030504040204" pitchFamily="50" charset="-128"/>
            </a:endParaRPr>
          </a:p>
        </p:txBody>
      </p:sp>
      <p:sp>
        <p:nvSpPr>
          <p:cNvPr id="9" name="正方形/長方形 8">
            <a:extLst>
              <a:ext uri="{FF2B5EF4-FFF2-40B4-BE49-F238E27FC236}">
                <a16:creationId xmlns:a16="http://schemas.microsoft.com/office/drawing/2014/main" id="{C3414484-D12A-4736-B8CD-91CE53FE505F}"/>
              </a:ext>
            </a:extLst>
          </p:cNvPr>
          <p:cNvSpPr/>
          <p:nvPr/>
        </p:nvSpPr>
        <p:spPr>
          <a:xfrm>
            <a:off x="-1465201" y="4359707"/>
            <a:ext cx="1250253" cy="746044"/>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実際のスライドの上に、以下の黄色ボックスを乗せる</a:t>
            </a:r>
          </a:p>
        </p:txBody>
      </p:sp>
    </p:spTree>
    <p:extLst>
      <p:ext uri="{BB962C8B-B14F-4D97-AF65-F5344CB8AC3E}">
        <p14:creationId xmlns:p14="http://schemas.microsoft.com/office/powerpoint/2010/main" val="1162292778"/>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ntact_1">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9C779E1E-E64A-4D07-8775-F5850E621024}"/>
              </a:ext>
            </a:extLst>
          </p:cNvPr>
          <p:cNvSpPr txBox="1">
            <a:spLocks/>
          </p:cNvSpPr>
          <p:nvPr/>
        </p:nvSpPr>
        <p:spPr>
          <a:xfrm>
            <a:off x="1" y="0"/>
            <a:ext cx="133396"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6" name="タイトル 1">
            <a:extLst>
              <a:ext uri="{FF2B5EF4-FFF2-40B4-BE49-F238E27FC236}">
                <a16:creationId xmlns:a16="http://schemas.microsoft.com/office/drawing/2014/main" id="{C8E07BA0-F8A4-48A5-9061-34B24BDE886A}"/>
              </a:ext>
            </a:extLst>
          </p:cNvPr>
          <p:cNvSpPr>
            <a:spLocks noGrp="1"/>
          </p:cNvSpPr>
          <p:nvPr>
            <p:ph type="title" hasCustomPrompt="1"/>
          </p:nvPr>
        </p:nvSpPr>
        <p:spPr>
          <a:xfrm>
            <a:off x="517654" y="1443655"/>
            <a:ext cx="8581614" cy="94689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
        <p:nvSpPr>
          <p:cNvPr id="7" name="Text Placeholder 5">
            <a:extLst>
              <a:ext uri="{FF2B5EF4-FFF2-40B4-BE49-F238E27FC236}">
                <a16:creationId xmlns:a16="http://schemas.microsoft.com/office/drawing/2014/main" id="{D8A8F518-7535-43B6-BB08-B7E16B936A8C}"/>
              </a:ext>
            </a:extLst>
          </p:cNvPr>
          <p:cNvSpPr txBox="1">
            <a:spLocks/>
          </p:cNvSpPr>
          <p:nvPr/>
        </p:nvSpPr>
        <p:spPr>
          <a:xfrm>
            <a:off x="-191" y="1433272"/>
            <a:ext cx="133396" cy="94689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68272389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Contact_2">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EC307041-69BD-4E0C-A6B6-19E01885799F}"/>
              </a:ext>
            </a:extLst>
          </p:cNvPr>
          <p:cNvSpPr txBox="1">
            <a:spLocks/>
          </p:cNvSpPr>
          <p:nvPr/>
        </p:nvSpPr>
        <p:spPr>
          <a:xfrm>
            <a:off x="-191" y="1443969"/>
            <a:ext cx="517845" cy="94689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5" name="タイトル 1">
            <a:extLst>
              <a:ext uri="{FF2B5EF4-FFF2-40B4-BE49-F238E27FC236}">
                <a16:creationId xmlns:a16="http://schemas.microsoft.com/office/drawing/2014/main" id="{F6CB3E25-F953-4928-8ECF-566A86E219DE}"/>
              </a:ext>
            </a:extLst>
          </p:cNvPr>
          <p:cNvSpPr>
            <a:spLocks noGrp="1"/>
          </p:cNvSpPr>
          <p:nvPr>
            <p:ph type="title" hasCustomPrompt="1"/>
          </p:nvPr>
        </p:nvSpPr>
        <p:spPr>
          <a:xfrm>
            <a:off x="815695" y="1443655"/>
            <a:ext cx="8572652" cy="94689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Tree>
    <p:extLst>
      <p:ext uri="{BB962C8B-B14F-4D97-AF65-F5344CB8AC3E}">
        <p14:creationId xmlns:p14="http://schemas.microsoft.com/office/powerpoint/2010/main" val="93245195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ontact_3">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C571029-58F9-4132-9CA6-F4FEB85DBCBD}"/>
              </a:ext>
            </a:extLst>
          </p:cNvPr>
          <p:cNvSpPr/>
          <p:nvPr/>
        </p:nvSpPr>
        <p:spPr>
          <a:xfrm>
            <a:off x="8211863" y="-483789"/>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a:t>
            </a:r>
            <a:endParaRPr lang="en-US" altLang="ja-JP" sz="1026">
              <a:solidFill>
                <a:schemeClr val="bg1"/>
              </a:solidFill>
              <a:latin typeface="EYInterstate" panose="02000503020000020004" pitchFamily="2" charset="0"/>
              <a:ea typeface="Meiryo UI" panose="020B0604030504040204" pitchFamily="50" charset="-128"/>
            </a:endParaRPr>
          </a:p>
          <a:p>
            <a:pPr algn="ctr"/>
            <a:r>
              <a:rPr lang="ja-JP" altLang="en-US" sz="1026">
                <a:solidFill>
                  <a:schemeClr val="bg1"/>
                </a:solidFill>
                <a:latin typeface="EYInterstate" panose="02000503020000020004" pitchFamily="2" charset="0"/>
                <a:ea typeface="Meiryo UI" panose="020B0604030504040204" pitchFamily="50" charset="-128"/>
              </a:rPr>
              <a:t>することを前提にしている</a:t>
            </a:r>
          </a:p>
        </p:txBody>
      </p:sp>
      <p:sp>
        <p:nvSpPr>
          <p:cNvPr id="3" name="タイトル 1">
            <a:extLst>
              <a:ext uri="{FF2B5EF4-FFF2-40B4-BE49-F238E27FC236}">
                <a16:creationId xmlns:a16="http://schemas.microsoft.com/office/drawing/2014/main" id="{72C2B6F4-CAB6-41A3-A296-9325AFFC0231}"/>
              </a:ext>
            </a:extLst>
          </p:cNvPr>
          <p:cNvSpPr>
            <a:spLocks noGrp="1"/>
          </p:cNvSpPr>
          <p:nvPr>
            <p:ph type="title" hasCustomPrompt="1"/>
          </p:nvPr>
        </p:nvSpPr>
        <p:spPr>
          <a:xfrm>
            <a:off x="517653" y="5679063"/>
            <a:ext cx="1884036" cy="315940"/>
          </a:xfrm>
          <a:prstGeom prst="rect">
            <a:avLst/>
          </a:prstGeom>
        </p:spPr>
        <p:txBody>
          <a:bodyPr lIns="0" tIns="0" rIns="0" bIns="0" anchor="ctr"/>
          <a:lstStyle>
            <a:lvl1pPr algn="l" fontAlgn="auto">
              <a:lnSpc>
                <a:spcPct val="100000"/>
              </a:lnSpc>
              <a:defRPr sz="1710" b="1" spc="0" baseline="0">
                <a:solidFill>
                  <a:schemeClr val="bg1"/>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Tree>
    <p:extLst>
      <p:ext uri="{BB962C8B-B14F-4D97-AF65-F5344CB8AC3E}">
        <p14:creationId xmlns:p14="http://schemas.microsoft.com/office/powerpoint/2010/main" val="354604413"/>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2361585938"/>
      </p:ext>
    </p:extLst>
  </p:cSld>
  <p:clrMapOvr>
    <a:masterClrMapping/>
  </p:clrMapOvr>
  <p:hf hdr="0" ftr="0" dt="0"/>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a:buClr>
                <a:schemeClr val="accent1"/>
              </a:buClr>
              <a:buSzPct val="100000"/>
              <a:buFont typeface="EYInterstate" panose="02000503020000020004" pitchFamily="2" charset="0"/>
              <a:buChar char="•"/>
              <a:defRPr sz="1026"/>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48148442"/>
      </p:ext>
    </p:extLst>
  </p:cSld>
  <p:clrMapOvr>
    <a:masterClrMapping/>
  </p:clrMapOvr>
  <p:hf hdr="0" ftr="0" dt="0"/>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56110" indent="-156110">
              <a:lnSpc>
                <a:spcPct val="100000"/>
              </a:lnSpc>
              <a:spcBef>
                <a:spcPts val="0"/>
              </a:spcBef>
              <a:spcAft>
                <a:spcPts val="513"/>
              </a:spcAft>
              <a:buClr>
                <a:schemeClr val="accent1"/>
              </a:buClr>
              <a:buSzPct val="100000"/>
              <a:buFont typeface="EYInterstate" panose="02000503020000020004" pitchFamily="2" charset="0"/>
              <a:buChar char="•"/>
              <a:defRPr sz="1197" b="0" spc="0" baseline="0">
                <a:latin typeface="EYInterstate" panose="02000503020000020004" pitchFamily="2" charset="0"/>
                <a:ea typeface="Meiryo UI" panose="020B0604030504040204" pitchFamily="50" charset="-128"/>
              </a:defRPr>
            </a:lvl1pPr>
            <a:lvl2pPr marL="460183" marR="0" indent="-156110" algn="l"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b="0" spc="0" baseline="0">
                <a:latin typeface="EYInterstate" panose="02000503020000020004" pitchFamily="2" charset="0"/>
                <a:ea typeface="Meiryo UI" panose="020B0604030504040204" pitchFamily="50" charset="-128"/>
              </a:defRPr>
            </a:lvl2pPr>
            <a:lvl3pPr marL="762899" indent="-146607">
              <a:lnSpc>
                <a:spcPct val="100000"/>
              </a:lnSpc>
              <a:spcBef>
                <a:spcPts val="0"/>
              </a:spcBef>
              <a:spcAft>
                <a:spcPts val="513"/>
              </a:spcAft>
              <a:buClr>
                <a:schemeClr val="accent1"/>
              </a:buClr>
              <a:buSzPct val="100000"/>
              <a:buFont typeface="EYInterstate" panose="02000503020000020004" pitchFamily="2" charset="0"/>
              <a:buChar char="•"/>
              <a:defRPr sz="1197" b="0" spc="0" baseline="0"/>
            </a:lvl3pPr>
            <a:lvl4pPr marL="1076475" indent="-156110">
              <a:lnSpc>
                <a:spcPct val="100000"/>
              </a:lnSpc>
              <a:spcBef>
                <a:spcPts val="0"/>
              </a:spcBef>
              <a:spcAft>
                <a:spcPts val="513"/>
              </a:spcAft>
              <a:buClr>
                <a:schemeClr val="accent1"/>
              </a:buClr>
              <a:buSzPct val="100000"/>
              <a:buFont typeface="EYInterstate" panose="02000503020000020004" pitchFamily="2" charset="0"/>
              <a:buChar char="•"/>
              <a:defRPr sz="1197" b="0" spc="0" baseline="0"/>
            </a:lvl4pPr>
            <a:lvl5pPr marL="1743575" indent="-345309">
              <a:buClr>
                <a:schemeClr val="accent1"/>
              </a:buClr>
              <a:buSzPct val="100000"/>
              <a:buFont typeface="EYInterstate" panose="02000503020000020004" pitchFamily="2" charset="0"/>
              <a:buChar char="•"/>
              <a:defRPr sz="1026" b="0" baseline="0"/>
            </a:lvl5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770"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714381914"/>
      </p:ext>
    </p:extLst>
  </p:cSld>
  <p:clrMapOvr>
    <a:masterClrMapping/>
  </p:clrMapOvr>
  <p:hf hdr="0" ftr="0" dt="0"/>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770"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98214519"/>
      </p:ext>
    </p:extLst>
  </p:cSld>
  <p:clrMapOvr>
    <a:masterClrMapping/>
  </p:clrMapOvr>
  <p:hf hdr="0" ftr="0" dt="0"/>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latin typeface="EYInterstate" panose="02000503020000020004" pitchFamily="2" charset="0"/>
                <a:ea typeface="Meiryo UI" panose="020B0604030504040204" pitchFamily="50" charset="-128"/>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fontAlgn="auto">
              <a:buClr>
                <a:schemeClr val="accent1"/>
              </a:buClr>
              <a:buSzPct val="100000"/>
              <a:buFont typeface="EYInterstate" panose="02000503020000020004" pitchFamily="2" charset="0"/>
              <a:buChar char="•"/>
              <a:defRPr sz="1026" spc="17" baseline="0">
                <a:solidFill>
                  <a:schemeClr val="tx2"/>
                </a:solidFill>
              </a:defRPr>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latin typeface="EYInterstate" panose="02000503020000020004" pitchFamily="2" charset="0"/>
                <a:ea typeface="Meiryo UI" panose="020B0604030504040204" pitchFamily="50" charset="-128"/>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fontAlgn="auto">
              <a:buClr>
                <a:schemeClr val="accent1"/>
              </a:buClr>
              <a:buSzPct val="100000"/>
              <a:buFont typeface="EYInterstate" panose="02000503020000020004" pitchFamily="2" charset="0"/>
              <a:buChar char="•"/>
              <a:defRPr sz="1026" spc="17" baseline="0">
                <a:solidFill>
                  <a:schemeClr val="tx2"/>
                </a:solidFill>
              </a:defRPr>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335303859"/>
      </p:ext>
    </p:extLst>
  </p:cSld>
  <p:clrMapOvr>
    <a:masterClrMapping/>
  </p:clrMapOvr>
  <p:hf hdr="0" ftr="0" dt="0"/>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334"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Tree>
    <p:extLst>
      <p:ext uri="{BB962C8B-B14F-4D97-AF65-F5344CB8AC3E}">
        <p14:creationId xmlns:p14="http://schemas.microsoft.com/office/powerpoint/2010/main" val="1144535267"/>
      </p:ext>
    </p:extLst>
  </p:cSld>
  <p:clrMapOvr>
    <a:masterClrMapping/>
  </p:clrMapOvr>
  <p:hf hdr="0" ftr="0" dt="0"/>
  <p:extLst>
    <p:ext uri="{DCECCB84-F9BA-43D5-87BE-67443E8EF086}">
      <p15:sldGuideLst xmlns:p15="http://schemas.microsoft.com/office/powerpoint/2012/main">
        <p15:guide id="1" orient="horz" pos="238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33950"/>
      </p:ext>
    </p:extLst>
  </p:cSld>
  <p:clrMapOvr>
    <a:masterClrMapping/>
  </p:clrMapOvr>
  <p:hf hdr="0" ftr="0" dt="0"/>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2022/7/4</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2669830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2022/7/4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62837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_2">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14A4D45D-EF67-4039-95BC-4B4DC9139E23}"/>
              </a:ext>
            </a:extLst>
          </p:cNvPr>
          <p:cNvCxnSpPr/>
          <p:nvPr userDrawn="1"/>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Tree>
    <p:extLst>
      <p:ext uri="{BB962C8B-B14F-4D97-AF65-F5344CB8AC3E}">
        <p14:creationId xmlns:p14="http://schemas.microsoft.com/office/powerpoint/2010/main" val="2172018408"/>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1566195257"/>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584323316"/>
      </p:ext>
    </p:extLst>
  </p:cSld>
  <p:clrMapOvr>
    <a:masterClrMapping/>
  </p:clrMapOvr>
  <p:hf hdr="0" ft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69114"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atin typeface="EYInterstate" panose="02000503020000020004" pitchFamily="2" charset="0"/>
                <a:ea typeface="Meiryo UI" panose="020B0604030504040204" pitchFamily="50" charset="-128"/>
              </a:defRPr>
            </a:lvl1pPr>
            <a:lvl2pPr marL="498516" marR="0" indent="-169114" algn="l"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b="0" spc="0" baseline="0">
                <a:latin typeface="EYInterstate" panose="02000503020000020004" pitchFamily="2" charset="0"/>
                <a:ea typeface="Meiryo UI" panose="020B0604030504040204" pitchFamily="50" charset="-128"/>
              </a:defRPr>
            </a:lvl2pPr>
            <a:lvl3pPr marL="826448" indent="-158819">
              <a:lnSpc>
                <a:spcPct val="100000"/>
              </a:lnSpc>
              <a:spcBef>
                <a:spcPts val="0"/>
              </a:spcBef>
              <a:spcAft>
                <a:spcPts val="556"/>
              </a:spcAft>
              <a:buClr>
                <a:schemeClr val="accent1"/>
              </a:buClr>
              <a:buSzPct val="100000"/>
              <a:buFont typeface="EYInterstate" panose="02000503020000020004" pitchFamily="2" charset="0"/>
              <a:buChar char="•"/>
              <a:defRPr sz="1297" b="0" spc="0" baseline="0"/>
            </a:lvl3pPr>
            <a:lvl4pPr marL="1166145"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vl4pPr>
            <a:lvl5pPr marL="1888815" indent="-374073">
              <a:buClr>
                <a:schemeClr val="accent1"/>
              </a:buClr>
              <a:buSzPct val="100000"/>
              <a:buFont typeface="EYInterstate" panose="02000503020000020004" pitchFamily="2" charset="0"/>
              <a:buChar char="•"/>
              <a:defRPr sz="1111" b="0" baseline="0"/>
            </a:lvl5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834"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334972010"/>
      </p:ext>
    </p:extLst>
  </p:cSld>
  <p:clrMapOvr>
    <a:masterClrMapping/>
  </p:clrMapOvr>
  <p:hf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834"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2764850905"/>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33192408"/>
      </p:ext>
    </p:extLst>
  </p:cSld>
  <p:clrMapOvr>
    <a:masterClrMapping/>
  </p:clrMapOvr>
  <p:hf hdr="0" ft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theme" Target="../theme/theme2.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0.00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31208" cy="128368"/>
          </a:xfrm>
          <a:prstGeom prst="rect">
            <a:avLst/>
          </a:prstGeom>
          <a:noFill/>
        </p:spPr>
        <p:txBody>
          <a:bodyPr wrap="none" lIns="0" tIns="0" rIns="0" bIns="0">
            <a:spAutoFit/>
          </a:bodyPr>
          <a:lstStyle/>
          <a:p>
            <a:pPr>
              <a:defRPr/>
            </a:pPr>
            <a:r>
              <a:rPr lang="ja-JP" altLang="en-US" sz="834"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6.10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020696" y="643295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741"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741"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Tree>
    <p:extLst>
      <p:ext uri="{BB962C8B-B14F-4D97-AF65-F5344CB8AC3E}">
        <p14:creationId xmlns:p14="http://schemas.microsoft.com/office/powerpoint/2010/main" val="2948094603"/>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94" r:id="rId3"/>
    <p:sldLayoutId id="2147483690" r:id="rId4"/>
    <p:sldLayoutId id="2147483700" r:id="rId5"/>
    <p:sldLayoutId id="2147483701" r:id="rId6"/>
    <p:sldLayoutId id="2147483702" r:id="rId7"/>
    <p:sldLayoutId id="2147483703" r:id="rId8"/>
    <p:sldLayoutId id="2147483704" r:id="rId9"/>
  </p:sldLayoutIdLst>
  <p:hf hdr="0" ftr="0" dt="0"/>
  <p:txStyles>
    <p:titleStyle>
      <a:lvl1pPr algn="l" defTabSz="966214" rtl="0" eaLnBrk="1" latinLnBrk="0" hangingPunct="1">
        <a:lnSpc>
          <a:spcPct val="85000"/>
        </a:lnSpc>
        <a:spcBef>
          <a:spcPct val="0"/>
        </a:spcBef>
        <a:buNone/>
        <a:defRPr kumimoji="1" sz="3149"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en-US"/>
      </a:defPPr>
      <a:lvl1pPr marL="0" algn="l" defTabSz="966214" rtl="0" eaLnBrk="1" latinLnBrk="0" hangingPunct="1">
        <a:defRPr kumimoji="1" sz="1946" kern="1200">
          <a:solidFill>
            <a:schemeClr val="tx1"/>
          </a:solidFill>
          <a:latin typeface="+mn-lt"/>
          <a:ea typeface="+mn-ea"/>
          <a:cs typeface="+mn-cs"/>
        </a:defRPr>
      </a:lvl1pPr>
      <a:lvl2pPr marL="483107" algn="l" defTabSz="966214" rtl="0" eaLnBrk="1" latinLnBrk="0" hangingPunct="1">
        <a:defRPr kumimoji="1" sz="1946" kern="1200">
          <a:solidFill>
            <a:schemeClr val="tx1"/>
          </a:solidFill>
          <a:latin typeface="+mn-lt"/>
          <a:ea typeface="+mn-ea"/>
          <a:cs typeface="+mn-cs"/>
        </a:defRPr>
      </a:lvl2pPr>
      <a:lvl3pPr marL="966214" algn="l" defTabSz="966214" rtl="0" eaLnBrk="1" latinLnBrk="0" hangingPunct="1">
        <a:defRPr kumimoji="1" sz="1946" kern="1200">
          <a:solidFill>
            <a:schemeClr val="tx1"/>
          </a:solidFill>
          <a:latin typeface="+mn-lt"/>
          <a:ea typeface="+mn-ea"/>
          <a:cs typeface="+mn-cs"/>
        </a:defRPr>
      </a:lvl3pPr>
      <a:lvl4pPr marL="1449321" algn="l" defTabSz="966214" rtl="0" eaLnBrk="1" latinLnBrk="0" hangingPunct="1">
        <a:defRPr kumimoji="1" sz="1946" kern="1200">
          <a:solidFill>
            <a:schemeClr val="tx1"/>
          </a:solidFill>
          <a:latin typeface="+mn-lt"/>
          <a:ea typeface="+mn-ea"/>
          <a:cs typeface="+mn-cs"/>
        </a:defRPr>
      </a:lvl4pPr>
      <a:lvl5pPr marL="1932427" algn="l" defTabSz="966214" rtl="0" eaLnBrk="1" latinLnBrk="0" hangingPunct="1">
        <a:defRPr kumimoji="1" sz="1946" kern="1200">
          <a:solidFill>
            <a:schemeClr val="tx1"/>
          </a:solidFill>
          <a:latin typeface="+mn-lt"/>
          <a:ea typeface="+mn-ea"/>
          <a:cs typeface="+mn-cs"/>
        </a:defRPr>
      </a:lvl5pPr>
      <a:lvl6pPr marL="2415535" algn="l" defTabSz="966214" rtl="0" eaLnBrk="1" latinLnBrk="0" hangingPunct="1">
        <a:defRPr kumimoji="1" sz="1946" kern="1200">
          <a:solidFill>
            <a:schemeClr val="tx1"/>
          </a:solidFill>
          <a:latin typeface="+mn-lt"/>
          <a:ea typeface="+mn-ea"/>
          <a:cs typeface="+mn-cs"/>
        </a:defRPr>
      </a:lvl6pPr>
      <a:lvl7pPr marL="2898642" algn="l" defTabSz="966214" rtl="0" eaLnBrk="1" latinLnBrk="0" hangingPunct="1">
        <a:defRPr kumimoji="1" sz="1946" kern="1200">
          <a:solidFill>
            <a:schemeClr val="tx1"/>
          </a:solidFill>
          <a:latin typeface="+mn-lt"/>
          <a:ea typeface="+mn-ea"/>
          <a:cs typeface="+mn-cs"/>
        </a:defRPr>
      </a:lvl7pPr>
      <a:lvl8pPr marL="3381748" algn="l" defTabSz="966214" rtl="0" eaLnBrk="1" latinLnBrk="0" hangingPunct="1">
        <a:defRPr kumimoji="1" sz="1946" kern="1200">
          <a:solidFill>
            <a:schemeClr val="tx1"/>
          </a:solidFill>
          <a:latin typeface="+mn-lt"/>
          <a:ea typeface="+mn-ea"/>
          <a:cs typeface="+mn-cs"/>
        </a:defRPr>
      </a:lvl8pPr>
      <a:lvl9pPr marL="3864856" algn="l" defTabSz="966214" rtl="0" eaLnBrk="1" latinLnBrk="0" hangingPunct="1">
        <a:defRPr kumimoji="1" sz="1946"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1" userDrawn="1">
          <p15:clr>
            <a:srgbClr val="F26B43"/>
          </p15:clr>
        </p15:guide>
        <p15:guide id="8" pos="6916" userDrawn="1">
          <p15:clr>
            <a:srgbClr val="F26B43"/>
          </p15:clr>
        </p15:guide>
        <p15:guide id="11" orient="horz" pos="4423" userDrawn="1">
          <p15:clr>
            <a:srgbClr val="F26B43"/>
          </p15:clr>
        </p15:guide>
        <p15:guide id="20" orient="horz" pos="340" userDrawn="1">
          <p15:clr>
            <a:srgbClr val="F26B43"/>
          </p15:clr>
        </p15:guide>
        <p15:guide id="21" pos="3649" userDrawn="1">
          <p15:clr>
            <a:srgbClr val="F26B43"/>
          </p15:clr>
        </p15:guide>
        <p15:guide id="22" pos="2629" userDrawn="1">
          <p15:clr>
            <a:srgbClr val="F26B43"/>
          </p15:clr>
        </p15:guide>
        <p15:guide id="23" pos="4667" userDrawn="1">
          <p15:clr>
            <a:srgbClr val="F26B43"/>
          </p15:clr>
        </p15:guide>
        <p15:guide id="24" pos="4877" userDrawn="1">
          <p15:clr>
            <a:srgbClr val="F26B43"/>
          </p15:clr>
        </p15:guide>
        <p15:guide id="25" pos="2420" userDrawn="1">
          <p15:clr>
            <a:srgbClr val="F26B43"/>
          </p15:clr>
        </p15:guide>
        <p15:guide id="26" orient="horz" pos="998" userDrawn="1">
          <p15:clr>
            <a:srgbClr val="F26B43"/>
          </p15:clr>
        </p15:guide>
        <p15:guide id="27" orient="horz" pos="4559" userDrawn="1">
          <p15:clr>
            <a:srgbClr val="F26B43"/>
          </p15:clr>
        </p15:guide>
        <p15:guide id="28" orient="horz" pos="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4.15</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5.00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74114"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13.30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0.00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4.15</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5.00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74114"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13.30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00751" cy="118494"/>
          </a:xfrm>
          <a:prstGeom prst="rect">
            <a:avLst/>
          </a:prstGeom>
          <a:noFill/>
        </p:spPr>
        <p:txBody>
          <a:bodyPr wrap="none" lIns="0" tIns="0" rIns="0" bIns="0">
            <a:spAutoFit/>
          </a:bodyPr>
          <a:lstStyle/>
          <a:p>
            <a:pPr>
              <a:defRPr/>
            </a:pPr>
            <a:r>
              <a:rPr lang="ja-JP" altLang="en-US" sz="770"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6.10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9.60</a:t>
            </a:r>
            <a:endParaRPr lang="ja-JP" altLang="en-US" sz="770"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0" name="正方形/長方形 19">
            <a:extLst>
              <a:ext uri="{FF2B5EF4-FFF2-40B4-BE49-F238E27FC236}">
                <a16:creationId xmlns:a16="http://schemas.microsoft.com/office/drawing/2014/main" id="{B68E4E56-6253-4EFD-B4B3-0F610E8E806E}"/>
              </a:ext>
            </a:extLst>
          </p:cNvPr>
          <p:cNvSpPr/>
          <p:nvPr/>
        </p:nvSpPr>
        <p:spPr>
          <a:xfrm>
            <a:off x="517654" y="6466232"/>
            <a:ext cx="8504038" cy="97955"/>
          </a:xfrm>
          <a:prstGeom prst="rect">
            <a:avLst/>
          </a:prstGeom>
        </p:spPr>
        <p:txBody>
          <a:bodyPr wrap="none" lIns="0" tIns="0" rIns="0" bIns="0">
            <a:noAutofit/>
          </a:bodyPr>
          <a:lstStyle/>
          <a:p>
            <a:pPr fontAlgn="auto"/>
            <a:r>
              <a:rPr lang="en-US" altLang="ja-JP" sz="599" b="1" baseline="0">
                <a:solidFill>
                  <a:schemeClr val="tx2"/>
                </a:solidFill>
                <a:latin typeface="EYInterstate Light" panose="02000506000000020004" pitchFamily="2" charset="0"/>
                <a:ea typeface="Meiryo UI" panose="020B0604030504040204" pitchFamily="50" charset="-128"/>
              </a:rPr>
              <a:t>Confidential</a:t>
            </a:r>
            <a:r>
              <a:rPr lang="en-US" altLang="ja-JP" sz="599" baseline="0">
                <a:solidFill>
                  <a:schemeClr val="tx2"/>
                </a:solidFill>
                <a:latin typeface="EYInterstate Light" panose="02000506000000020004" pitchFamily="2" charset="0"/>
                <a:ea typeface="Meiryo UI" panose="020B0604030504040204" pitchFamily="50" charset="-128"/>
              </a:rPr>
              <a:t> - All Rights Reserved - EY Strategy and Consulting Co., Ltd.  2022</a:t>
            </a:r>
          </a:p>
        </p:txBody>
      </p: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020696" y="643295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8511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684"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851135" rtl="0" eaLnBrk="1" fontAlgn="auto" latinLnBrk="0" hangingPunct="1">
                <a:lnSpc>
                  <a:spcPct val="100000"/>
                </a:lnSpc>
                <a:spcBef>
                  <a:spcPct val="0"/>
                </a:spcBef>
                <a:spcAft>
                  <a:spcPct val="0"/>
                </a:spcAft>
                <a:buClrTx/>
                <a:buSzTx/>
                <a:buFontTx/>
                <a:buNone/>
                <a:tabLst/>
                <a:defRPr/>
              </a:pPr>
              <a:t>‹#›</a:t>
            </a:fld>
            <a:endParaRPr kumimoji="0" lang="en-US" altLang="ja-JP" sz="684"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9.60</a:t>
            </a:r>
            <a:endParaRPr lang="ja-JP" altLang="en-US" sz="770"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Tree>
    <p:extLst>
      <p:ext uri="{BB962C8B-B14F-4D97-AF65-F5344CB8AC3E}">
        <p14:creationId xmlns:p14="http://schemas.microsoft.com/office/powerpoint/2010/main" val="3673502776"/>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 id="2147483724" r:id="rId19"/>
    <p:sldLayoutId id="2147483725" r:id="rId20"/>
    <p:sldLayoutId id="2147483726" r:id="rId21"/>
    <p:sldLayoutId id="2147483727" r:id="rId22"/>
    <p:sldLayoutId id="2147483728" r:id="rId23"/>
  </p:sldLayoutIdLst>
  <p:hf hdr="0" ftr="0" dt="0"/>
  <p:txStyles>
    <p:titleStyle>
      <a:lvl1pPr algn="l" defTabSz="891917" rtl="0" eaLnBrk="1" latinLnBrk="0" hangingPunct="1">
        <a:lnSpc>
          <a:spcPct val="85000"/>
        </a:lnSpc>
        <a:spcBef>
          <a:spcPct val="0"/>
        </a:spcBef>
        <a:buNone/>
        <a:defRPr kumimoji="1" sz="2907"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p:bodyStyle>
    <p:otherStyle>
      <a:defPPr>
        <a:defRPr lang="en-US"/>
      </a:defPPr>
      <a:lvl1pPr marL="0" algn="l" defTabSz="891917" rtl="0" eaLnBrk="1" latinLnBrk="0" hangingPunct="1">
        <a:defRPr kumimoji="1" sz="1796" kern="1200">
          <a:solidFill>
            <a:schemeClr val="tx1"/>
          </a:solidFill>
          <a:latin typeface="+mn-lt"/>
          <a:ea typeface="+mn-ea"/>
          <a:cs typeface="+mn-cs"/>
        </a:defRPr>
      </a:lvl1pPr>
      <a:lvl2pPr marL="445959" algn="l" defTabSz="891917" rtl="0" eaLnBrk="1" latinLnBrk="0" hangingPunct="1">
        <a:defRPr kumimoji="1" sz="1796" kern="1200">
          <a:solidFill>
            <a:schemeClr val="tx1"/>
          </a:solidFill>
          <a:latin typeface="+mn-lt"/>
          <a:ea typeface="+mn-ea"/>
          <a:cs typeface="+mn-cs"/>
        </a:defRPr>
      </a:lvl2pPr>
      <a:lvl3pPr marL="891917" algn="l" defTabSz="891917" rtl="0" eaLnBrk="1" latinLnBrk="0" hangingPunct="1">
        <a:defRPr kumimoji="1" sz="1796" kern="1200">
          <a:solidFill>
            <a:schemeClr val="tx1"/>
          </a:solidFill>
          <a:latin typeface="+mn-lt"/>
          <a:ea typeface="+mn-ea"/>
          <a:cs typeface="+mn-cs"/>
        </a:defRPr>
      </a:lvl3pPr>
      <a:lvl4pPr marL="1337876" algn="l" defTabSz="891917" rtl="0" eaLnBrk="1" latinLnBrk="0" hangingPunct="1">
        <a:defRPr kumimoji="1" sz="1796" kern="1200">
          <a:solidFill>
            <a:schemeClr val="tx1"/>
          </a:solidFill>
          <a:latin typeface="+mn-lt"/>
          <a:ea typeface="+mn-ea"/>
          <a:cs typeface="+mn-cs"/>
        </a:defRPr>
      </a:lvl4pPr>
      <a:lvl5pPr marL="1783834" algn="l" defTabSz="891917" rtl="0" eaLnBrk="1" latinLnBrk="0" hangingPunct="1">
        <a:defRPr kumimoji="1" sz="1796" kern="1200">
          <a:solidFill>
            <a:schemeClr val="tx1"/>
          </a:solidFill>
          <a:latin typeface="+mn-lt"/>
          <a:ea typeface="+mn-ea"/>
          <a:cs typeface="+mn-cs"/>
        </a:defRPr>
      </a:lvl5pPr>
      <a:lvl6pPr marL="2229793" algn="l" defTabSz="891917" rtl="0" eaLnBrk="1" latinLnBrk="0" hangingPunct="1">
        <a:defRPr kumimoji="1" sz="1796" kern="1200">
          <a:solidFill>
            <a:schemeClr val="tx1"/>
          </a:solidFill>
          <a:latin typeface="+mn-lt"/>
          <a:ea typeface="+mn-ea"/>
          <a:cs typeface="+mn-cs"/>
        </a:defRPr>
      </a:lvl6pPr>
      <a:lvl7pPr marL="2675752" algn="l" defTabSz="891917" rtl="0" eaLnBrk="1" latinLnBrk="0" hangingPunct="1">
        <a:defRPr kumimoji="1" sz="1796" kern="1200">
          <a:solidFill>
            <a:schemeClr val="tx1"/>
          </a:solidFill>
          <a:latin typeface="+mn-lt"/>
          <a:ea typeface="+mn-ea"/>
          <a:cs typeface="+mn-cs"/>
        </a:defRPr>
      </a:lvl7pPr>
      <a:lvl8pPr marL="3121710" algn="l" defTabSz="891917" rtl="0" eaLnBrk="1" latinLnBrk="0" hangingPunct="1">
        <a:defRPr kumimoji="1" sz="1796" kern="1200">
          <a:solidFill>
            <a:schemeClr val="tx1"/>
          </a:solidFill>
          <a:latin typeface="+mn-lt"/>
          <a:ea typeface="+mn-ea"/>
          <a:cs typeface="+mn-cs"/>
        </a:defRPr>
      </a:lvl8pPr>
      <a:lvl9pPr marL="3567669" algn="l" defTabSz="891917" rtl="0" eaLnBrk="1" latinLnBrk="0" hangingPunct="1">
        <a:defRPr kumimoji="1" sz="1796"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52">
          <p15:clr>
            <a:srgbClr val="F26B43"/>
          </p15:clr>
        </p15:guide>
        <p15:guide id="8" pos="6384">
          <p15:clr>
            <a:srgbClr val="F26B43"/>
          </p15:clr>
        </p15:guide>
        <p15:guide id="11" orient="horz" pos="4423">
          <p15:clr>
            <a:srgbClr val="F26B43"/>
          </p15:clr>
        </p15:guide>
        <p15:guide id="20" orient="horz" pos="340">
          <p15:clr>
            <a:srgbClr val="F26B43"/>
          </p15:clr>
        </p15:guide>
        <p15:guide id="21" pos="3368">
          <p15:clr>
            <a:srgbClr val="F26B43"/>
          </p15:clr>
        </p15:guide>
        <p15:guide id="22" pos="2427">
          <p15:clr>
            <a:srgbClr val="F26B43"/>
          </p15:clr>
        </p15:guide>
        <p15:guide id="23" pos="4308">
          <p15:clr>
            <a:srgbClr val="F26B43"/>
          </p15:clr>
        </p15:guide>
        <p15:guide id="24" pos="4502">
          <p15:clr>
            <a:srgbClr val="F26B43"/>
          </p15:clr>
        </p15:guide>
        <p15:guide id="25" pos="2234">
          <p15:clr>
            <a:srgbClr val="F26B43"/>
          </p15:clr>
        </p15:guide>
        <p15:guide id="26" orient="horz" pos="998">
          <p15:clr>
            <a:srgbClr val="F26B43"/>
          </p15:clr>
        </p15:guide>
        <p15:guide id="27" orient="horz" pos="4559">
          <p15:clr>
            <a:srgbClr val="F26B43"/>
          </p15:clr>
        </p15:guide>
        <p15:guide id="28" orient="horz"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7AEFC0-7133-4A70-BD5E-842CC29ABDA9}"/>
              </a:ext>
            </a:extLst>
          </p:cNvPr>
          <p:cNvSpPr>
            <a:spLocks noGrp="1"/>
          </p:cNvSpPr>
          <p:nvPr>
            <p:ph type="title"/>
          </p:nvPr>
        </p:nvSpPr>
        <p:spPr/>
        <p:txBody>
          <a:bodyPr/>
          <a:lstStyle/>
          <a:p>
            <a:endParaRPr kumimoji="1" lang="ja-JP" altLang="en-US" dirty="0"/>
          </a:p>
        </p:txBody>
      </p:sp>
      <p:sp>
        <p:nvSpPr>
          <p:cNvPr id="4" name="テキスト プレースホルダー 3">
            <a:extLst>
              <a:ext uri="{FF2B5EF4-FFF2-40B4-BE49-F238E27FC236}">
                <a16:creationId xmlns:a16="http://schemas.microsoft.com/office/drawing/2014/main" id="{108C288C-940B-4457-844E-2DF5C35F2DDB}"/>
              </a:ext>
            </a:extLst>
          </p:cNvPr>
          <p:cNvSpPr>
            <a:spLocks noGrp="1"/>
          </p:cNvSpPr>
          <p:nvPr>
            <p:ph type="body" sz="quarter" idx="11"/>
          </p:nvPr>
        </p:nvSpPr>
        <p:spPr/>
        <p:txBody>
          <a:bodyPr/>
          <a:lstStyle/>
          <a:p>
            <a:endParaRPr kumimoji="1" lang="ja-JP" altLang="en-US" dirty="0"/>
          </a:p>
        </p:txBody>
      </p:sp>
      <p:sp>
        <p:nvSpPr>
          <p:cNvPr id="5" name="テキスト プレースホルダー 4">
            <a:extLst>
              <a:ext uri="{FF2B5EF4-FFF2-40B4-BE49-F238E27FC236}">
                <a16:creationId xmlns:a16="http://schemas.microsoft.com/office/drawing/2014/main" id="{F5BEBF44-4EAD-4D2F-A371-9D830A4623A3}"/>
              </a:ext>
            </a:extLst>
          </p:cNvPr>
          <p:cNvSpPr>
            <a:spLocks noGrp="1"/>
          </p:cNvSpPr>
          <p:nvPr>
            <p:ph type="body" sz="quarter" idx="12"/>
          </p:nvPr>
        </p:nvSpPr>
        <p:spPr/>
        <p:txBody>
          <a:bodyPr/>
          <a:lstStyle/>
          <a:p>
            <a:r>
              <a:rPr kumimoji="1" lang="en-US" altLang="ja-JP" dirty="0"/>
              <a:t>【</a:t>
            </a:r>
            <a:r>
              <a:rPr kumimoji="1" lang="ja-JP" altLang="en-US" dirty="0"/>
              <a:t>団体・法人名</a:t>
            </a:r>
            <a:r>
              <a:rPr kumimoji="1" lang="en-US" altLang="ja-JP" dirty="0"/>
              <a:t>】×××</a:t>
            </a:r>
            <a:r>
              <a:rPr kumimoji="1" lang="ja-JP" altLang="en-US" dirty="0"/>
              <a:t>株式会社</a:t>
            </a:r>
          </a:p>
        </p:txBody>
      </p:sp>
      <p:sp>
        <p:nvSpPr>
          <p:cNvPr id="7" name="テキスト ボックス 6">
            <a:extLst>
              <a:ext uri="{FF2B5EF4-FFF2-40B4-BE49-F238E27FC236}">
                <a16:creationId xmlns:a16="http://schemas.microsoft.com/office/drawing/2014/main" id="{7E36A50E-D89F-4B65-83B6-AC75ED796783}"/>
              </a:ext>
            </a:extLst>
          </p:cNvPr>
          <p:cNvSpPr txBox="1"/>
          <p:nvPr/>
        </p:nvSpPr>
        <p:spPr>
          <a:xfrm>
            <a:off x="4726295" y="6420545"/>
            <a:ext cx="4829975" cy="404326"/>
          </a:xfrm>
          <a:prstGeom prst="rect">
            <a:avLst/>
          </a:prstGeom>
          <a:noFill/>
        </p:spPr>
        <p:txBody>
          <a:bodyPr wrap="square" lIns="117000" tIns="78000" rIns="117000" bIns="78000" rtlCol="0" anchor="t">
            <a:noAutofit/>
          </a:bodyPr>
          <a:lstStyle/>
          <a:p>
            <a:pPr algn="r" defTabSz="1129943" fontAlgn="auto">
              <a:spcBef>
                <a:spcPts val="0"/>
              </a:spcBef>
              <a:spcAft>
                <a:spcPts val="650"/>
              </a:spcAft>
              <a:buClr>
                <a:srgbClr val="747480"/>
              </a:buClr>
            </a:pPr>
            <a:r>
              <a:rPr lang="ja-JP" altLang="en-US" sz="1517" dirty="0">
                <a:solidFill>
                  <a:srgbClr val="2E2E38"/>
                </a:solidFill>
                <a:latin typeface="+mn-lt"/>
                <a:ea typeface="+mn-ea"/>
              </a:rPr>
              <a:t>令和４年度</a:t>
            </a:r>
            <a:r>
              <a:rPr lang="en-US" altLang="ja-JP" sz="1517" dirty="0">
                <a:solidFill>
                  <a:srgbClr val="2E2E38"/>
                </a:solidFill>
                <a:latin typeface="+mn-lt"/>
                <a:ea typeface="+mn-ea"/>
              </a:rPr>
              <a:t>UX</a:t>
            </a:r>
            <a:r>
              <a:rPr lang="ja-JP" altLang="en-US" sz="1517" dirty="0">
                <a:solidFill>
                  <a:srgbClr val="2E2E38"/>
                </a:solidFill>
                <a:latin typeface="+mn-lt"/>
                <a:ea typeface="+mn-ea"/>
              </a:rPr>
              <a:t>プロジェクト実証サポート事業</a:t>
            </a:r>
          </a:p>
        </p:txBody>
      </p:sp>
      <p:sp>
        <p:nvSpPr>
          <p:cNvPr id="8" name="タイトル 1">
            <a:extLst>
              <a:ext uri="{FF2B5EF4-FFF2-40B4-BE49-F238E27FC236}">
                <a16:creationId xmlns:a16="http://schemas.microsoft.com/office/drawing/2014/main" id="{1FB34122-613A-4935-A5E5-8F432D260D03}"/>
              </a:ext>
            </a:extLst>
          </p:cNvPr>
          <p:cNvSpPr txBox="1">
            <a:spLocks/>
          </p:cNvSpPr>
          <p:nvPr/>
        </p:nvSpPr>
        <p:spPr>
          <a:xfrm>
            <a:off x="478303" y="3749522"/>
            <a:ext cx="8722788" cy="1781788"/>
          </a:xfrm>
          <a:prstGeom prst="rect">
            <a:avLst/>
          </a:prstGeom>
        </p:spPr>
        <p:txBody>
          <a:bodyPr vert="horz" lIns="99060" tIns="49530" rIns="99060" bIns="4953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en-US" altLang="ja-JP" sz="1600" dirty="0" smtClean="0">
                <a:solidFill>
                  <a:srgbClr val="FF0000"/>
                </a:solidFill>
                <a:latin typeface="+mn-ea"/>
                <a:ea typeface="+mn-ea"/>
              </a:rPr>
              <a:t>※</a:t>
            </a:r>
            <a:r>
              <a:rPr lang="ja-JP" altLang="en-US" sz="1600" dirty="0">
                <a:solidFill>
                  <a:srgbClr val="FF0000"/>
                </a:solidFill>
                <a:latin typeface="+mn-ea"/>
                <a:ea typeface="+mn-ea"/>
              </a:rPr>
              <a:t>本様式は、自由に枚数・デザインを変更して頂いて構いません。</a:t>
            </a:r>
            <a:endParaRPr lang="en-US" altLang="ja-JP" sz="1600" dirty="0">
              <a:solidFill>
                <a:srgbClr val="FF0000"/>
              </a:solidFill>
              <a:latin typeface="+mn-ea"/>
              <a:ea typeface="+mn-ea"/>
            </a:endParaRPr>
          </a:p>
          <a:p>
            <a:pPr algn="l"/>
            <a:r>
              <a:rPr lang="ja-JP" altLang="en-US" sz="1600" dirty="0">
                <a:solidFill>
                  <a:srgbClr val="FF0000"/>
                </a:solidFill>
                <a:latin typeface="+mn-ea"/>
                <a:ea typeface="+mn-ea"/>
              </a:rPr>
              <a:t>スライドサイズを</a:t>
            </a:r>
            <a:r>
              <a:rPr lang="en-US" altLang="ja-JP" sz="1600" dirty="0">
                <a:solidFill>
                  <a:srgbClr val="FF0000"/>
                </a:solidFill>
                <a:latin typeface="+mn-ea"/>
                <a:ea typeface="+mn-ea"/>
              </a:rPr>
              <a:t>16:9</a:t>
            </a:r>
            <a:r>
              <a:rPr lang="ja-JP" altLang="en-US" sz="1600" dirty="0">
                <a:solidFill>
                  <a:srgbClr val="FF0000"/>
                </a:solidFill>
                <a:latin typeface="+mn-ea"/>
                <a:ea typeface="+mn-ea"/>
              </a:rPr>
              <a:t>に変更することも可とします。</a:t>
            </a:r>
          </a:p>
        </p:txBody>
      </p:sp>
    </p:spTree>
    <p:extLst>
      <p:ext uri="{BB962C8B-B14F-4D97-AF65-F5344CB8AC3E}">
        <p14:creationId xmlns:p14="http://schemas.microsoft.com/office/powerpoint/2010/main" val="160687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692822-CBAE-4B81-B8DF-FFD91ACD12E7}"/>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472C5535-1880-4EDF-9631-63856BB29DE6}"/>
              </a:ext>
            </a:extLst>
          </p:cNvPr>
          <p:cNvSpPr>
            <a:spLocks noGrp="1"/>
          </p:cNvSpPr>
          <p:nvPr>
            <p:ph type="body" sz="quarter" idx="11"/>
          </p:nvPr>
        </p:nvSpPr>
        <p:spPr/>
        <p:txBody>
          <a:bodyPr/>
          <a:lstStyle/>
          <a:p>
            <a:endParaRPr kumimoji="1" lang="en-US" altLang="ja-JP" dirty="0"/>
          </a:p>
          <a:p>
            <a:r>
              <a:rPr lang="ja-JP" altLang="en-US" dirty="0"/>
              <a:t>実証実験の内容</a:t>
            </a:r>
            <a:endParaRPr kumimoji="1" lang="ja-JP" altLang="en-US" dirty="0"/>
          </a:p>
        </p:txBody>
      </p:sp>
      <p:sp>
        <p:nvSpPr>
          <p:cNvPr id="8" name="テキスト ボックス 7">
            <a:extLst>
              <a:ext uri="{FF2B5EF4-FFF2-40B4-BE49-F238E27FC236}">
                <a16:creationId xmlns:a16="http://schemas.microsoft.com/office/drawing/2014/main" id="{03673571-7031-4B34-942F-1FE385572DC1}"/>
              </a:ext>
            </a:extLst>
          </p:cNvPr>
          <p:cNvSpPr txBox="1"/>
          <p:nvPr/>
        </p:nvSpPr>
        <p:spPr>
          <a:xfrm>
            <a:off x="517467" y="1396126"/>
            <a:ext cx="8870693" cy="584775"/>
          </a:xfrm>
          <a:prstGeom prst="rect">
            <a:avLst/>
          </a:prstGeom>
          <a:noFill/>
        </p:spPr>
        <p:txBody>
          <a:bodyPr wrap="square">
            <a:spAutoFit/>
          </a:bodyPr>
          <a:lstStyle/>
          <a:p>
            <a:pPr marL="176213" marR="0" lvl="0" indent="-176213" algn="l" defTabSz="891917" rtl="0" eaLnBrk="1" fontAlgn="auto" latinLnBrk="0" hangingPunct="1">
              <a:lnSpc>
                <a:spcPct val="100000"/>
              </a:lnSpc>
              <a:spcBef>
                <a:spcPct val="20000"/>
              </a:spcBef>
              <a:spcAft>
                <a:spcPts val="0"/>
              </a:spcAft>
              <a:buClr>
                <a:srgbClr val="000000"/>
              </a:buClr>
              <a:buSzPct val="70000"/>
              <a:buFont typeface="メイリオ" panose="020B0604030504040204" pitchFamily="50" charset="-128"/>
              <a:buChar char="•"/>
              <a:tabLst/>
              <a:defRPr/>
            </a:pPr>
            <a:r>
              <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a:t>
            </a:r>
            <a:endParaRPr kumimoji="1" lang="ja-JP" altLang="en-US" sz="1600" b="0" i="0" u="none" strike="sng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609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80F8D-9550-4F5B-A866-8A75EC64EF86}"/>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89868F93-F067-476C-900C-D771D86DB363}"/>
              </a:ext>
            </a:extLst>
          </p:cNvPr>
          <p:cNvSpPr>
            <a:spLocks noGrp="1"/>
          </p:cNvSpPr>
          <p:nvPr>
            <p:ph type="body" sz="quarter" idx="11"/>
          </p:nvPr>
        </p:nvSpPr>
        <p:spPr/>
        <p:txBody>
          <a:bodyPr/>
          <a:lstStyle/>
          <a:p>
            <a:endParaRPr kumimoji="1" lang="en-US" altLang="ja-JP" dirty="0"/>
          </a:p>
          <a:p>
            <a:r>
              <a:rPr lang="ja-JP" altLang="en-US" dirty="0"/>
              <a:t>スケジュール</a:t>
            </a:r>
            <a:endParaRPr kumimoji="1" lang="ja-JP" altLang="en-US" dirty="0"/>
          </a:p>
        </p:txBody>
      </p:sp>
      <p:sp>
        <p:nvSpPr>
          <p:cNvPr id="5" name="コンテンツ プレースホルダー 2">
            <a:extLst>
              <a:ext uri="{FF2B5EF4-FFF2-40B4-BE49-F238E27FC236}">
                <a16:creationId xmlns:a16="http://schemas.microsoft.com/office/drawing/2014/main" id="{12DF1D2F-522C-40CF-B7B1-2623EEE13C56}"/>
              </a:ext>
            </a:extLst>
          </p:cNvPr>
          <p:cNvSpPr>
            <a:spLocks noGrp="1"/>
          </p:cNvSpPr>
          <p:nvPr>
            <p:ph type="body" sz="quarter" idx="15"/>
          </p:nvPr>
        </p:nvSpPr>
        <p:spPr>
          <a:xfrm>
            <a:off x="597735" y="1436688"/>
            <a:ext cx="8870950" cy="4930775"/>
          </a:xfrm>
        </p:spPr>
        <p:txBody>
          <a:bodyPr/>
          <a:lstStyle/>
          <a:p>
            <a:pPr>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現在検討している本実証実験の計画を、時系列に沿って関係者・方法・実証フィールドを明記してください。 （想定でも構いませんので、できる限り具体的に記載ください。）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また、特に実施を希望する時期があれば理由と共に明記してください。</a:t>
            </a:r>
          </a:p>
        </p:txBody>
      </p:sp>
    </p:spTree>
    <p:extLst>
      <p:ext uri="{BB962C8B-B14F-4D97-AF65-F5344CB8AC3E}">
        <p14:creationId xmlns:p14="http://schemas.microsoft.com/office/powerpoint/2010/main" val="6245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C96EA4-BA73-4AA0-8420-EF5B8CC54ED8}"/>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248866A3-5CE6-45C7-A690-F913C9A67059}"/>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本実証実験の成果指標</a:t>
            </a:r>
            <a:endParaRPr kumimoji="1" lang="ja-JP" altLang="en-US" sz="1850" dirty="0"/>
          </a:p>
        </p:txBody>
      </p:sp>
      <p:sp>
        <p:nvSpPr>
          <p:cNvPr id="4" name="テキスト プレースホルダー 3">
            <a:extLst>
              <a:ext uri="{FF2B5EF4-FFF2-40B4-BE49-F238E27FC236}">
                <a16:creationId xmlns:a16="http://schemas.microsoft.com/office/drawing/2014/main" id="{89838ABB-955A-41B2-85BD-F95B15E94C32}"/>
              </a:ext>
            </a:extLst>
          </p:cNvPr>
          <p:cNvSpPr>
            <a:spLocks noGrp="1"/>
          </p:cNvSpPr>
          <p:nvPr>
            <p:ph type="body" sz="quarter" idx="15"/>
          </p:nvPr>
        </p:nvSpPr>
        <p:spPr>
          <a:xfrm>
            <a:off x="589656" y="1412907"/>
            <a:ext cx="8870879" cy="4931257"/>
          </a:xfrm>
        </p:spPr>
        <p:txBody>
          <a:body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今回実証実験を実施した場合、どのように実証実験の結果を評価すべきか、現在考えている成果指標を記載してください。</a:t>
            </a:r>
            <a:endParaRPr kumimoji="1" lang="ja-JP" altLang="en-US" sz="1600" dirty="0"/>
          </a:p>
        </p:txBody>
      </p:sp>
    </p:spTree>
    <p:extLst>
      <p:ext uri="{BB962C8B-B14F-4D97-AF65-F5344CB8AC3E}">
        <p14:creationId xmlns:p14="http://schemas.microsoft.com/office/powerpoint/2010/main" val="102609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F84675-813E-4672-A872-2161A2347251}"/>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E5346879-EBF2-47E5-A88E-0E7E20B548C1}"/>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実証実験後の事業展開の見通し</a:t>
            </a:r>
            <a:endParaRPr kumimoji="1" lang="ja-JP" altLang="en-US" sz="1850" dirty="0"/>
          </a:p>
        </p:txBody>
      </p:sp>
      <p:sp>
        <p:nvSpPr>
          <p:cNvPr id="4" name="テキスト プレースホルダー 3">
            <a:extLst>
              <a:ext uri="{FF2B5EF4-FFF2-40B4-BE49-F238E27FC236}">
                <a16:creationId xmlns:a16="http://schemas.microsoft.com/office/drawing/2014/main" id="{E557AA98-1BAB-470E-8ECC-1857FC293026}"/>
              </a:ext>
            </a:extLst>
          </p:cNvPr>
          <p:cNvSpPr>
            <a:spLocks noGrp="1"/>
          </p:cNvSpPr>
          <p:nvPr>
            <p:ph type="body" sz="quarter" idx="15"/>
          </p:nvPr>
        </p:nvSpPr>
        <p:spPr>
          <a:xfrm>
            <a:off x="565593" y="1412907"/>
            <a:ext cx="8870879" cy="4931257"/>
          </a:xfrm>
        </p:spPr>
        <p:txBody>
          <a:body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今回実証実験を実施した後、実証実験で得られた結果を活用して、どのような事業展開を想定しているか、現在考えている展望を記載してください。また、熊本県での事業展開についても</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、あれば</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メイリオ" panose="020B0604030504040204" pitchFamily="50" charset="-128"/>
              <a:buChar char="•"/>
            </a:pPr>
            <a:endParaRPr kumimoji="1" lang="ja-JP" altLang="en-US" sz="1600" dirty="0">
              <a:solidFill>
                <a:srgbClr val="FF0000"/>
              </a:solidFill>
            </a:endParaRPr>
          </a:p>
        </p:txBody>
      </p:sp>
    </p:spTree>
    <p:extLst>
      <p:ext uri="{BB962C8B-B14F-4D97-AF65-F5344CB8AC3E}">
        <p14:creationId xmlns:p14="http://schemas.microsoft.com/office/powerpoint/2010/main" val="2540658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リスク評価</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05756" y="1364499"/>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実証実験の推進にあたっての懸念事項、特に熊本県及び</a:t>
            </a: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UX</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プロジェクト事務局からの支援が必要な</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事項に</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ついて具体的に記載してください。</a:t>
            </a:r>
          </a:p>
        </p:txBody>
      </p:sp>
    </p:spTree>
    <p:extLst>
      <p:ext uri="{BB962C8B-B14F-4D97-AF65-F5344CB8AC3E}">
        <p14:creationId xmlns:p14="http://schemas.microsoft.com/office/powerpoint/2010/main" val="2093019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資金（経費）・体制計画</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13777" y="1380541"/>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実証実験を行うにあたり、現時点での資金計画・体制計画を具体的に記載ください。</a:t>
            </a:r>
          </a:p>
        </p:txBody>
      </p:sp>
    </p:spTree>
    <p:extLst>
      <p:ext uri="{BB962C8B-B14F-4D97-AF65-F5344CB8AC3E}">
        <p14:creationId xmlns:p14="http://schemas.microsoft.com/office/powerpoint/2010/main" val="3862884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公募要件チェックリスト</a:t>
            </a:r>
            <a:endParaRPr kumimoji="1" lang="ja-JP" altLang="en-US" dirty="0"/>
          </a:p>
        </p:txBody>
      </p:sp>
      <p:sp>
        <p:nvSpPr>
          <p:cNvPr id="6" name="正方形/長方形 5">
            <a:extLst>
              <a:ext uri="{FF2B5EF4-FFF2-40B4-BE49-F238E27FC236}">
                <a16:creationId xmlns:a16="http://schemas.microsoft.com/office/drawing/2014/main" id="{D5F99AB0-3A0E-4884-BD98-0051B951AD72}"/>
              </a:ext>
            </a:extLst>
          </p:cNvPr>
          <p:cNvSpPr/>
          <p:nvPr/>
        </p:nvSpPr>
        <p:spPr>
          <a:xfrm>
            <a:off x="609592" y="1808749"/>
            <a:ext cx="457208" cy="62135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ja-JP" altLang="en-US" sz="1400" b="1" dirty="0">
                <a:solidFill>
                  <a:schemeClr val="bg1"/>
                </a:solidFill>
              </a:rPr>
              <a:t>＃</a:t>
            </a:r>
          </a:p>
        </p:txBody>
      </p:sp>
      <p:sp>
        <p:nvSpPr>
          <p:cNvPr id="21" name="正方形/長方形 20">
            <a:extLst>
              <a:ext uri="{FF2B5EF4-FFF2-40B4-BE49-F238E27FC236}">
                <a16:creationId xmlns:a16="http://schemas.microsoft.com/office/drawing/2014/main" id="{F4236A7D-5BD2-4B53-A715-B2875FFA9784}"/>
              </a:ext>
            </a:extLst>
          </p:cNvPr>
          <p:cNvSpPr/>
          <p:nvPr/>
        </p:nvSpPr>
        <p:spPr>
          <a:xfrm>
            <a:off x="609592" y="6158265"/>
            <a:ext cx="457208" cy="475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en-US" altLang="ja-JP" sz="1400" dirty="0">
                <a:solidFill>
                  <a:schemeClr val="tx2"/>
                </a:solidFill>
              </a:rPr>
              <a:t>7</a:t>
            </a:r>
            <a:endParaRPr kumimoji="1" lang="ja-JP" altLang="en-US" sz="1400" dirty="0">
              <a:solidFill>
                <a:schemeClr val="tx2"/>
              </a:solidFill>
            </a:endParaRPr>
          </a:p>
        </p:txBody>
      </p:sp>
      <p:sp>
        <p:nvSpPr>
          <p:cNvPr id="24" name="正方形/長方形 23">
            <a:extLst>
              <a:ext uri="{FF2B5EF4-FFF2-40B4-BE49-F238E27FC236}">
                <a16:creationId xmlns:a16="http://schemas.microsoft.com/office/drawing/2014/main" id="{87970F22-F4D9-49BA-BA27-024BCEDD7AFE}"/>
              </a:ext>
            </a:extLst>
          </p:cNvPr>
          <p:cNvSpPr/>
          <p:nvPr/>
        </p:nvSpPr>
        <p:spPr>
          <a:xfrm>
            <a:off x="1066792" y="1808749"/>
            <a:ext cx="7138746" cy="62135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b="1" dirty="0">
                <a:solidFill>
                  <a:schemeClr val="bg1"/>
                </a:solidFill>
              </a:rPr>
              <a:t>公募要件</a:t>
            </a:r>
          </a:p>
        </p:txBody>
      </p:sp>
      <p:sp>
        <p:nvSpPr>
          <p:cNvPr id="31" name="正方形/長方形 30">
            <a:extLst>
              <a:ext uri="{FF2B5EF4-FFF2-40B4-BE49-F238E27FC236}">
                <a16:creationId xmlns:a16="http://schemas.microsoft.com/office/drawing/2014/main" id="{695997D0-C64B-4E66-9C73-372A3DA081A7}"/>
              </a:ext>
            </a:extLst>
          </p:cNvPr>
          <p:cNvSpPr/>
          <p:nvPr/>
        </p:nvSpPr>
        <p:spPr>
          <a:xfrm>
            <a:off x="1066792" y="6158265"/>
            <a:ext cx="7138746" cy="475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dirty="0">
                <a:solidFill>
                  <a:schemeClr val="tx2"/>
                </a:solidFill>
              </a:rPr>
              <a:t>法人格を</a:t>
            </a:r>
            <a:r>
              <a:rPr kumimoji="1" lang="ja-JP" altLang="en-US" sz="1400" dirty="0" smtClean="0">
                <a:solidFill>
                  <a:schemeClr val="tx2"/>
                </a:solidFill>
              </a:rPr>
              <a:t>有する</a:t>
            </a:r>
            <a:r>
              <a:rPr lang="ja-JP" altLang="en-US" sz="1400" dirty="0">
                <a:solidFill>
                  <a:schemeClr val="tx2"/>
                </a:solidFill>
              </a:rPr>
              <a:t>者</a:t>
            </a:r>
            <a:endParaRPr kumimoji="1" lang="ja-JP" altLang="en-US" sz="1400" dirty="0">
              <a:solidFill>
                <a:schemeClr val="tx2"/>
              </a:solidFill>
            </a:endParaRPr>
          </a:p>
        </p:txBody>
      </p:sp>
      <p:sp>
        <p:nvSpPr>
          <p:cNvPr id="33" name="正方形/長方形 32">
            <a:extLst>
              <a:ext uri="{FF2B5EF4-FFF2-40B4-BE49-F238E27FC236}">
                <a16:creationId xmlns:a16="http://schemas.microsoft.com/office/drawing/2014/main" id="{D78DBB7E-3809-4D44-8EF5-4F6F8F6270AD}"/>
              </a:ext>
            </a:extLst>
          </p:cNvPr>
          <p:cNvSpPr/>
          <p:nvPr/>
        </p:nvSpPr>
        <p:spPr>
          <a:xfrm>
            <a:off x="8205538" y="1808749"/>
            <a:ext cx="1331494" cy="62135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ja-JP" altLang="en-US" sz="1400" b="1" dirty="0">
                <a:solidFill>
                  <a:schemeClr val="bg1"/>
                </a:solidFill>
              </a:rPr>
              <a:t>満たしている場合は</a:t>
            </a:r>
            <a:r>
              <a:rPr kumimoji="1" lang="en-US" altLang="ja-JP" sz="1400" b="1" dirty="0">
                <a:solidFill>
                  <a:schemeClr val="bg1"/>
                </a:solidFill>
              </a:rPr>
              <a:t>“</a:t>
            </a:r>
            <a:r>
              <a:rPr kumimoji="1" lang="ja-JP" altLang="en-US" sz="1400" b="1" dirty="0">
                <a:solidFill>
                  <a:schemeClr val="bg1"/>
                </a:solidFill>
              </a:rPr>
              <a:t>〇</a:t>
            </a:r>
            <a:r>
              <a:rPr kumimoji="1" lang="en-US" altLang="ja-JP" sz="1400" b="1" dirty="0">
                <a:solidFill>
                  <a:schemeClr val="bg1"/>
                </a:solidFill>
              </a:rPr>
              <a:t>”</a:t>
            </a:r>
            <a:endParaRPr kumimoji="1" lang="ja-JP" altLang="en-US" sz="1400" b="1" dirty="0">
              <a:solidFill>
                <a:schemeClr val="bg1"/>
              </a:solidFill>
            </a:endParaRPr>
          </a:p>
        </p:txBody>
      </p:sp>
      <p:sp>
        <p:nvSpPr>
          <p:cNvPr id="7" name="正方形/長方形 6">
            <a:extLst>
              <a:ext uri="{FF2B5EF4-FFF2-40B4-BE49-F238E27FC236}">
                <a16:creationId xmlns:a16="http://schemas.microsoft.com/office/drawing/2014/main" id="{39C41E6B-DB87-425F-B05E-DBA11ED0C49E}"/>
              </a:ext>
            </a:extLst>
          </p:cNvPr>
          <p:cNvSpPr/>
          <p:nvPr/>
        </p:nvSpPr>
        <p:spPr>
          <a:xfrm>
            <a:off x="609592" y="2430108"/>
            <a:ext cx="457208"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en-US" altLang="ja-JP" sz="1400" dirty="0">
                <a:solidFill>
                  <a:schemeClr val="tx2"/>
                </a:solidFill>
              </a:rPr>
              <a:t>1</a:t>
            </a:r>
            <a:endParaRPr kumimoji="1" lang="ja-JP" altLang="en-US" sz="1400" dirty="0">
              <a:solidFill>
                <a:schemeClr val="tx2"/>
              </a:solidFill>
            </a:endParaRPr>
          </a:p>
        </p:txBody>
      </p:sp>
      <p:sp>
        <p:nvSpPr>
          <p:cNvPr id="8" name="正方形/長方形 7">
            <a:extLst>
              <a:ext uri="{FF2B5EF4-FFF2-40B4-BE49-F238E27FC236}">
                <a16:creationId xmlns:a16="http://schemas.microsoft.com/office/drawing/2014/main" id="{863CDB94-87A4-4642-AF9F-46F1BA8F8472}"/>
              </a:ext>
            </a:extLst>
          </p:cNvPr>
          <p:cNvSpPr/>
          <p:nvPr/>
        </p:nvSpPr>
        <p:spPr>
          <a:xfrm>
            <a:off x="609592" y="2905009"/>
            <a:ext cx="457208"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lang="en-US" altLang="ja-JP" sz="1400" dirty="0">
                <a:solidFill>
                  <a:schemeClr val="tx2"/>
                </a:solidFill>
              </a:rPr>
              <a:t>2</a:t>
            </a:r>
            <a:endParaRPr kumimoji="1" lang="ja-JP" altLang="en-US" sz="1400" dirty="0">
              <a:solidFill>
                <a:schemeClr val="tx2"/>
              </a:solidFill>
            </a:endParaRPr>
          </a:p>
        </p:txBody>
      </p:sp>
      <p:sp>
        <p:nvSpPr>
          <p:cNvPr id="9" name="正方形/長方形 8">
            <a:extLst>
              <a:ext uri="{FF2B5EF4-FFF2-40B4-BE49-F238E27FC236}">
                <a16:creationId xmlns:a16="http://schemas.microsoft.com/office/drawing/2014/main" id="{3EA2AEDA-F1EF-4AB0-B543-377D64998321}"/>
              </a:ext>
            </a:extLst>
          </p:cNvPr>
          <p:cNvSpPr/>
          <p:nvPr/>
        </p:nvSpPr>
        <p:spPr>
          <a:xfrm>
            <a:off x="609592" y="3379909"/>
            <a:ext cx="457208"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en-US" altLang="ja-JP" sz="1400" dirty="0">
                <a:solidFill>
                  <a:schemeClr val="tx2"/>
                </a:solidFill>
              </a:rPr>
              <a:t>3</a:t>
            </a:r>
            <a:endParaRPr kumimoji="1" lang="ja-JP" altLang="en-US" sz="1400" dirty="0">
              <a:solidFill>
                <a:schemeClr val="tx2"/>
              </a:solidFill>
            </a:endParaRPr>
          </a:p>
        </p:txBody>
      </p:sp>
      <p:sp>
        <p:nvSpPr>
          <p:cNvPr id="10" name="正方形/長方形 9">
            <a:extLst>
              <a:ext uri="{FF2B5EF4-FFF2-40B4-BE49-F238E27FC236}">
                <a16:creationId xmlns:a16="http://schemas.microsoft.com/office/drawing/2014/main" id="{1D1BC11B-1016-4FA4-B4C6-546B92E1C6FB}"/>
              </a:ext>
            </a:extLst>
          </p:cNvPr>
          <p:cNvSpPr/>
          <p:nvPr/>
        </p:nvSpPr>
        <p:spPr>
          <a:xfrm>
            <a:off x="609592" y="3854809"/>
            <a:ext cx="457208"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en-US" altLang="ja-JP" sz="1400" dirty="0">
                <a:solidFill>
                  <a:schemeClr val="tx2"/>
                </a:solidFill>
              </a:rPr>
              <a:t>4</a:t>
            </a:r>
            <a:endParaRPr kumimoji="1" lang="ja-JP" altLang="en-US" sz="1400" dirty="0">
              <a:solidFill>
                <a:schemeClr val="tx2"/>
              </a:solidFill>
            </a:endParaRPr>
          </a:p>
        </p:txBody>
      </p:sp>
      <p:sp>
        <p:nvSpPr>
          <p:cNvPr id="11" name="正方形/長方形 10">
            <a:extLst>
              <a:ext uri="{FF2B5EF4-FFF2-40B4-BE49-F238E27FC236}">
                <a16:creationId xmlns:a16="http://schemas.microsoft.com/office/drawing/2014/main" id="{0C023BB6-5F3A-4ED3-BF7B-B6F614C3EA73}"/>
              </a:ext>
            </a:extLst>
          </p:cNvPr>
          <p:cNvSpPr/>
          <p:nvPr/>
        </p:nvSpPr>
        <p:spPr>
          <a:xfrm>
            <a:off x="609592" y="4329709"/>
            <a:ext cx="457208"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lang="en-US" altLang="ja-JP" sz="1400" dirty="0">
                <a:solidFill>
                  <a:schemeClr val="tx2"/>
                </a:solidFill>
              </a:rPr>
              <a:t>5</a:t>
            </a:r>
            <a:endParaRPr kumimoji="1" lang="ja-JP" altLang="en-US" sz="1400" dirty="0">
              <a:solidFill>
                <a:schemeClr val="tx2"/>
              </a:solidFill>
            </a:endParaRPr>
          </a:p>
        </p:txBody>
      </p:sp>
      <p:sp>
        <p:nvSpPr>
          <p:cNvPr id="25" name="正方形/長方形 24">
            <a:extLst>
              <a:ext uri="{FF2B5EF4-FFF2-40B4-BE49-F238E27FC236}">
                <a16:creationId xmlns:a16="http://schemas.microsoft.com/office/drawing/2014/main" id="{657BFAFA-5799-4994-AFA8-A0C1440D4F01}"/>
              </a:ext>
            </a:extLst>
          </p:cNvPr>
          <p:cNvSpPr/>
          <p:nvPr/>
        </p:nvSpPr>
        <p:spPr>
          <a:xfrm>
            <a:off x="1066792" y="2430108"/>
            <a:ext cx="7138746"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dirty="0">
                <a:solidFill>
                  <a:schemeClr val="tx2"/>
                </a:solidFill>
              </a:rPr>
              <a:t>本プロジェクトを実施できる事業者であること（事業者所在地は問いません）</a:t>
            </a:r>
          </a:p>
        </p:txBody>
      </p:sp>
      <p:sp>
        <p:nvSpPr>
          <p:cNvPr id="26" name="正方形/長方形 25">
            <a:extLst>
              <a:ext uri="{FF2B5EF4-FFF2-40B4-BE49-F238E27FC236}">
                <a16:creationId xmlns:a16="http://schemas.microsoft.com/office/drawing/2014/main" id="{1734D292-F3DD-48AC-9C42-467F14813C93}"/>
              </a:ext>
            </a:extLst>
          </p:cNvPr>
          <p:cNvSpPr/>
          <p:nvPr/>
        </p:nvSpPr>
        <p:spPr>
          <a:xfrm>
            <a:off x="1066792" y="2905009"/>
            <a:ext cx="7138746"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dirty="0">
                <a:solidFill>
                  <a:schemeClr val="tx2"/>
                </a:solidFill>
              </a:rPr>
              <a:t>実証実験で活用できるサービス・プロダクトをすでに有している事業者であること</a:t>
            </a:r>
          </a:p>
        </p:txBody>
      </p:sp>
      <p:sp>
        <p:nvSpPr>
          <p:cNvPr id="27" name="正方形/長方形 26">
            <a:extLst>
              <a:ext uri="{FF2B5EF4-FFF2-40B4-BE49-F238E27FC236}">
                <a16:creationId xmlns:a16="http://schemas.microsoft.com/office/drawing/2014/main" id="{BDDB51A3-3D4F-4E77-9A22-4CCB8264A617}"/>
              </a:ext>
            </a:extLst>
          </p:cNvPr>
          <p:cNvSpPr/>
          <p:nvPr/>
        </p:nvSpPr>
        <p:spPr>
          <a:xfrm>
            <a:off x="1066792" y="3379909"/>
            <a:ext cx="7138746"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dirty="0">
                <a:solidFill>
                  <a:schemeClr val="tx2"/>
                </a:solidFill>
              </a:rPr>
              <a:t>本プロジェクトで取得、獲得したデータ等を熊本県に共有できる事業者であること</a:t>
            </a:r>
          </a:p>
        </p:txBody>
      </p:sp>
      <p:sp>
        <p:nvSpPr>
          <p:cNvPr id="28" name="正方形/長方形 27">
            <a:extLst>
              <a:ext uri="{FF2B5EF4-FFF2-40B4-BE49-F238E27FC236}">
                <a16:creationId xmlns:a16="http://schemas.microsoft.com/office/drawing/2014/main" id="{077C9C86-758D-4574-9522-C4C4BCB97547}"/>
              </a:ext>
            </a:extLst>
          </p:cNvPr>
          <p:cNvSpPr/>
          <p:nvPr/>
        </p:nvSpPr>
        <p:spPr>
          <a:xfrm>
            <a:off x="1066792" y="3854809"/>
            <a:ext cx="7138746"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en-US" altLang="ja-JP" sz="1400" dirty="0">
                <a:solidFill>
                  <a:schemeClr val="tx2"/>
                </a:solidFill>
              </a:rPr>
              <a:t>UX</a:t>
            </a:r>
            <a:r>
              <a:rPr kumimoji="1" lang="ja-JP" altLang="en-US" sz="1400" dirty="0">
                <a:solidFill>
                  <a:schemeClr val="tx2"/>
                </a:solidFill>
              </a:rPr>
              <a:t>メンバーシップ制度へ入会する事業者であること</a:t>
            </a:r>
            <a:endParaRPr kumimoji="1" lang="en-US" altLang="ja-JP" sz="1400" dirty="0">
              <a:solidFill>
                <a:schemeClr val="tx2"/>
              </a:solidFill>
            </a:endParaRPr>
          </a:p>
        </p:txBody>
      </p:sp>
      <p:sp>
        <p:nvSpPr>
          <p:cNvPr id="29" name="正方形/長方形 28">
            <a:extLst>
              <a:ext uri="{FF2B5EF4-FFF2-40B4-BE49-F238E27FC236}">
                <a16:creationId xmlns:a16="http://schemas.microsoft.com/office/drawing/2014/main" id="{AA48976A-8D16-4E02-A165-A7A592961930}"/>
              </a:ext>
            </a:extLst>
          </p:cNvPr>
          <p:cNvSpPr/>
          <p:nvPr/>
        </p:nvSpPr>
        <p:spPr>
          <a:xfrm>
            <a:off x="1066792" y="4329709"/>
            <a:ext cx="7138746"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dirty="0">
                <a:solidFill>
                  <a:schemeClr val="tx2"/>
                </a:solidFill>
              </a:rPr>
              <a:t>都道府県税を完納していること（日本国内の企業に限る）</a:t>
            </a:r>
          </a:p>
        </p:txBody>
      </p:sp>
      <p:sp>
        <p:nvSpPr>
          <p:cNvPr id="34" name="正方形/長方形 33">
            <a:extLst>
              <a:ext uri="{FF2B5EF4-FFF2-40B4-BE49-F238E27FC236}">
                <a16:creationId xmlns:a16="http://schemas.microsoft.com/office/drawing/2014/main" id="{4FB053E5-E80E-4A60-8059-9B8A5716E1DB}"/>
              </a:ext>
            </a:extLst>
          </p:cNvPr>
          <p:cNvSpPr/>
          <p:nvPr/>
        </p:nvSpPr>
        <p:spPr>
          <a:xfrm>
            <a:off x="8205538" y="2430108"/>
            <a:ext cx="1331494"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sp>
        <p:nvSpPr>
          <p:cNvPr id="35" name="正方形/長方形 34">
            <a:extLst>
              <a:ext uri="{FF2B5EF4-FFF2-40B4-BE49-F238E27FC236}">
                <a16:creationId xmlns:a16="http://schemas.microsoft.com/office/drawing/2014/main" id="{E660FD37-36F1-437F-A34A-6D8C33EF6228}"/>
              </a:ext>
            </a:extLst>
          </p:cNvPr>
          <p:cNvSpPr/>
          <p:nvPr/>
        </p:nvSpPr>
        <p:spPr>
          <a:xfrm>
            <a:off x="8205538" y="2905009"/>
            <a:ext cx="1331494"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sp>
        <p:nvSpPr>
          <p:cNvPr id="36" name="正方形/長方形 35">
            <a:extLst>
              <a:ext uri="{FF2B5EF4-FFF2-40B4-BE49-F238E27FC236}">
                <a16:creationId xmlns:a16="http://schemas.microsoft.com/office/drawing/2014/main" id="{4CF96A4B-AD40-4CDA-A67E-A0A92162F41B}"/>
              </a:ext>
            </a:extLst>
          </p:cNvPr>
          <p:cNvSpPr/>
          <p:nvPr/>
        </p:nvSpPr>
        <p:spPr>
          <a:xfrm>
            <a:off x="8205538" y="3379909"/>
            <a:ext cx="1331494"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sp>
        <p:nvSpPr>
          <p:cNvPr id="37" name="正方形/長方形 36">
            <a:extLst>
              <a:ext uri="{FF2B5EF4-FFF2-40B4-BE49-F238E27FC236}">
                <a16:creationId xmlns:a16="http://schemas.microsoft.com/office/drawing/2014/main" id="{56A6D5BF-065A-4F0F-B86D-E07551CE90C1}"/>
              </a:ext>
            </a:extLst>
          </p:cNvPr>
          <p:cNvSpPr/>
          <p:nvPr/>
        </p:nvSpPr>
        <p:spPr>
          <a:xfrm>
            <a:off x="8205538" y="3854809"/>
            <a:ext cx="1331494"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sp>
        <p:nvSpPr>
          <p:cNvPr id="38" name="正方形/長方形 37">
            <a:extLst>
              <a:ext uri="{FF2B5EF4-FFF2-40B4-BE49-F238E27FC236}">
                <a16:creationId xmlns:a16="http://schemas.microsoft.com/office/drawing/2014/main" id="{2D2832E6-7CDA-4578-88B4-7474A2F5797D}"/>
              </a:ext>
            </a:extLst>
          </p:cNvPr>
          <p:cNvSpPr/>
          <p:nvPr/>
        </p:nvSpPr>
        <p:spPr>
          <a:xfrm>
            <a:off x="8205538" y="4329709"/>
            <a:ext cx="1331494" cy="4749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grpSp>
        <p:nvGrpSpPr>
          <p:cNvPr id="44" name="グループ化 43">
            <a:extLst>
              <a:ext uri="{FF2B5EF4-FFF2-40B4-BE49-F238E27FC236}">
                <a16:creationId xmlns:a16="http://schemas.microsoft.com/office/drawing/2014/main" id="{A8E1BAD1-ADD7-4A76-AAD8-D94F90E66765}"/>
              </a:ext>
            </a:extLst>
          </p:cNvPr>
          <p:cNvGrpSpPr/>
          <p:nvPr/>
        </p:nvGrpSpPr>
        <p:grpSpPr>
          <a:xfrm>
            <a:off x="609592" y="4804609"/>
            <a:ext cx="8927440" cy="1353655"/>
            <a:chOff x="609592" y="5320338"/>
            <a:chExt cx="8927440" cy="621359"/>
          </a:xfrm>
        </p:grpSpPr>
        <p:sp>
          <p:nvSpPr>
            <p:cNvPr id="12" name="正方形/長方形 11">
              <a:extLst>
                <a:ext uri="{FF2B5EF4-FFF2-40B4-BE49-F238E27FC236}">
                  <a16:creationId xmlns:a16="http://schemas.microsoft.com/office/drawing/2014/main" id="{32E87192-2AD2-4D81-B6BC-6313A1E43551}"/>
                </a:ext>
              </a:extLst>
            </p:cNvPr>
            <p:cNvSpPr/>
            <p:nvPr/>
          </p:nvSpPr>
          <p:spPr>
            <a:xfrm>
              <a:off x="609592" y="5320338"/>
              <a:ext cx="457208" cy="621359"/>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en-US" altLang="ja-JP" sz="1400" dirty="0">
                  <a:solidFill>
                    <a:schemeClr val="tx2"/>
                  </a:solidFill>
                </a:rPr>
                <a:t>6</a:t>
              </a:r>
              <a:endParaRPr kumimoji="1" lang="ja-JP" altLang="en-US" sz="1400" dirty="0">
                <a:solidFill>
                  <a:schemeClr val="tx2"/>
                </a:solidFill>
              </a:endParaRPr>
            </a:p>
          </p:txBody>
        </p:sp>
        <p:sp>
          <p:nvSpPr>
            <p:cNvPr id="30" name="正方形/長方形 29">
              <a:extLst>
                <a:ext uri="{FF2B5EF4-FFF2-40B4-BE49-F238E27FC236}">
                  <a16:creationId xmlns:a16="http://schemas.microsoft.com/office/drawing/2014/main" id="{41374B5A-D456-44AC-91FE-23D893341BEF}"/>
                </a:ext>
              </a:extLst>
            </p:cNvPr>
            <p:cNvSpPr/>
            <p:nvPr/>
          </p:nvSpPr>
          <p:spPr>
            <a:xfrm>
              <a:off x="1066792" y="5320338"/>
              <a:ext cx="7138746" cy="621359"/>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kumimoji="1" lang="ja-JP" altLang="en-US" sz="1400" dirty="0">
                  <a:solidFill>
                    <a:schemeClr val="tx2"/>
                  </a:solidFill>
                </a:rPr>
                <a:t>次の①、②のいずれにも該当しない者であること</a:t>
              </a:r>
              <a:r>
                <a:rPr lang="en-US" altLang="ja-JP" sz="1400" dirty="0">
                  <a:solidFill>
                    <a:schemeClr val="tx2"/>
                  </a:solidFill>
                </a:rPr>
                <a:t/>
              </a:r>
              <a:br>
                <a:rPr lang="en-US" altLang="ja-JP" sz="1400" dirty="0">
                  <a:solidFill>
                    <a:schemeClr val="tx2"/>
                  </a:solidFill>
                </a:rPr>
              </a:br>
              <a:r>
                <a:rPr kumimoji="1" lang="ja-JP" altLang="en-US" sz="1400" dirty="0">
                  <a:solidFill>
                    <a:schemeClr val="tx2"/>
                  </a:solidFill>
                </a:rPr>
                <a:t>①提案内容を自ら実施できない事業者、熊本県が連携を行うにふさわしくないと判断した事業者等</a:t>
              </a:r>
              <a:r>
                <a:rPr kumimoji="1" lang="en-US" altLang="ja-JP" sz="1400" dirty="0">
                  <a:solidFill>
                    <a:schemeClr val="tx2"/>
                  </a:solidFill>
                </a:rPr>
                <a:t/>
              </a:r>
              <a:br>
                <a:rPr kumimoji="1" lang="en-US" altLang="ja-JP" sz="1400" dirty="0">
                  <a:solidFill>
                    <a:schemeClr val="tx2"/>
                  </a:solidFill>
                </a:rPr>
              </a:br>
              <a:r>
                <a:rPr kumimoji="1" lang="ja-JP" altLang="en-US" sz="1400" dirty="0">
                  <a:solidFill>
                    <a:schemeClr val="tx2"/>
                  </a:solidFill>
                </a:rPr>
                <a:t>②暴力団員（暴力団員による不当な行為の防止等に関する法律（平成３年法律第７７号）第２条第６号に規定する暴力団員をいう）または暴力団（同法第２条第２号に規定する暴力団をいう）もしくは暴力団員と密接な関係を有する者</a:t>
              </a:r>
            </a:p>
          </p:txBody>
        </p:sp>
        <p:sp>
          <p:nvSpPr>
            <p:cNvPr id="39" name="正方形/長方形 38">
              <a:extLst>
                <a:ext uri="{FF2B5EF4-FFF2-40B4-BE49-F238E27FC236}">
                  <a16:creationId xmlns:a16="http://schemas.microsoft.com/office/drawing/2014/main" id="{5768CD67-6899-4677-A397-9FFF5B48771C}"/>
                </a:ext>
              </a:extLst>
            </p:cNvPr>
            <p:cNvSpPr/>
            <p:nvPr/>
          </p:nvSpPr>
          <p:spPr>
            <a:xfrm>
              <a:off x="8205538" y="5320338"/>
              <a:ext cx="1331494" cy="621359"/>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grpSp>
      <p:sp>
        <p:nvSpPr>
          <p:cNvPr id="40" name="正方形/長方形 39">
            <a:extLst>
              <a:ext uri="{FF2B5EF4-FFF2-40B4-BE49-F238E27FC236}">
                <a16:creationId xmlns:a16="http://schemas.microsoft.com/office/drawing/2014/main" id="{4A505825-5E0B-4C1F-A680-86DB4870B3F2}"/>
              </a:ext>
            </a:extLst>
          </p:cNvPr>
          <p:cNvSpPr/>
          <p:nvPr/>
        </p:nvSpPr>
        <p:spPr>
          <a:xfrm>
            <a:off x="8205538" y="6158265"/>
            <a:ext cx="1331494" cy="475200"/>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400" dirty="0">
              <a:solidFill>
                <a:schemeClr val="tx2"/>
              </a:solidFill>
            </a:endParaRPr>
          </a:p>
        </p:txBody>
      </p:sp>
      <p:sp>
        <p:nvSpPr>
          <p:cNvPr id="46" name="正方形/長方形 45">
            <a:extLst>
              <a:ext uri="{FF2B5EF4-FFF2-40B4-BE49-F238E27FC236}">
                <a16:creationId xmlns:a16="http://schemas.microsoft.com/office/drawing/2014/main" id="{AA1A9D2A-6FAB-4E34-866E-FC7CBCD9D050}"/>
              </a:ext>
            </a:extLst>
          </p:cNvPr>
          <p:cNvSpPr/>
          <p:nvPr/>
        </p:nvSpPr>
        <p:spPr>
          <a:xfrm>
            <a:off x="617616" y="1226955"/>
            <a:ext cx="8919416" cy="4749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lang="ja-JP" altLang="en-US" sz="1400" dirty="0">
                <a:solidFill>
                  <a:schemeClr val="tx2"/>
                </a:solidFill>
              </a:rPr>
              <a:t>本公募にエントリーいただけるのは</a:t>
            </a:r>
            <a:r>
              <a:rPr kumimoji="1" lang="ja-JP" altLang="en-US" sz="1400" dirty="0">
                <a:solidFill>
                  <a:schemeClr val="tx2"/>
                </a:solidFill>
              </a:rPr>
              <a:t>以下の７つの条件をいずれも満たす事業者になります。</a:t>
            </a:r>
          </a:p>
        </p:txBody>
      </p:sp>
    </p:spTree>
    <p:extLst>
      <p:ext uri="{BB962C8B-B14F-4D97-AF65-F5344CB8AC3E}">
        <p14:creationId xmlns:p14="http://schemas.microsoft.com/office/powerpoint/2010/main" val="74398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kumimoji="1" lang="en-US" altLang="ja-JP" dirty="0"/>
          </a:p>
          <a:p>
            <a:r>
              <a:rPr kumimoji="1" lang="ja-JP" altLang="en-US" dirty="0"/>
              <a:t>目次</a:t>
            </a:r>
          </a:p>
        </p:txBody>
      </p:sp>
      <p:graphicFrame>
        <p:nvGraphicFramePr>
          <p:cNvPr id="16" name="表 15">
            <a:extLst>
              <a:ext uri="{FF2B5EF4-FFF2-40B4-BE49-F238E27FC236}">
                <a16:creationId xmlns:a16="http://schemas.microsoft.com/office/drawing/2014/main" id="{231FF9E6-03B5-4706-8FBD-A01164196069}"/>
              </a:ext>
            </a:extLst>
          </p:cNvPr>
          <p:cNvGraphicFramePr>
            <a:graphicFrameLocks noGrp="1"/>
          </p:cNvGraphicFramePr>
          <p:nvPr>
            <p:extLst>
              <p:ext uri="{D42A27DB-BD31-4B8C-83A1-F6EECF244321}">
                <p14:modId xmlns:p14="http://schemas.microsoft.com/office/powerpoint/2010/main" val="2088136658"/>
              </p:ext>
            </p:extLst>
          </p:nvPr>
        </p:nvGraphicFramePr>
        <p:xfrm>
          <a:off x="645391" y="1744821"/>
          <a:ext cx="3833303" cy="1298059"/>
        </p:xfrm>
        <a:graphic>
          <a:graphicData uri="http://schemas.openxmlformats.org/drawingml/2006/table">
            <a:tbl>
              <a:tblPr firstRow="1" bandRow="1">
                <a:tableStyleId>{5C22544A-7EE6-4342-B048-85BDC9FD1C3A}</a:tableStyleId>
              </a:tblPr>
              <a:tblGrid>
                <a:gridCol w="3497165">
                  <a:extLst>
                    <a:ext uri="{9D8B030D-6E8A-4147-A177-3AD203B41FA5}">
                      <a16:colId xmlns:a16="http://schemas.microsoft.com/office/drawing/2014/main" val="545399584"/>
                    </a:ext>
                  </a:extLst>
                </a:gridCol>
                <a:gridCol w="336138">
                  <a:extLst>
                    <a:ext uri="{9D8B030D-6E8A-4147-A177-3AD203B41FA5}">
                      <a16:colId xmlns:a16="http://schemas.microsoft.com/office/drawing/2014/main" val="3297506460"/>
                    </a:ext>
                  </a:extLst>
                </a:gridCol>
              </a:tblGrid>
              <a:tr h="42905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会社概要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3994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知的財産の状況・技術シーズの状況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2905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応募時点の事業進捗</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bl>
          </a:graphicData>
        </a:graphic>
      </p:graphicFrame>
      <p:sp>
        <p:nvSpPr>
          <p:cNvPr id="4" name="テキスト ボックス 3">
            <a:extLst>
              <a:ext uri="{FF2B5EF4-FFF2-40B4-BE49-F238E27FC236}">
                <a16:creationId xmlns:a16="http://schemas.microsoft.com/office/drawing/2014/main" id="{F64C2125-BEC0-4998-9EAF-BC671F9D4B40}"/>
              </a:ext>
            </a:extLst>
          </p:cNvPr>
          <p:cNvSpPr txBox="1"/>
          <p:nvPr/>
        </p:nvSpPr>
        <p:spPr>
          <a:xfrm>
            <a:off x="453806" y="1287624"/>
            <a:ext cx="4410835" cy="363894"/>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kumimoji="1" lang="en-US" altLang="ja-JP" sz="1800" b="1" dirty="0">
                <a:solidFill>
                  <a:srgbClr val="2E2E38"/>
                </a:solidFill>
                <a:latin typeface="+mn-lt"/>
                <a:ea typeface="+mn-ea"/>
              </a:rPr>
              <a:t>1.</a:t>
            </a:r>
            <a:r>
              <a:rPr kumimoji="1" lang="ja-JP" altLang="en-US" sz="1800" b="1" dirty="0">
                <a:solidFill>
                  <a:srgbClr val="2E2E38"/>
                </a:solidFill>
                <a:latin typeface="+mn-lt"/>
                <a:ea typeface="+mn-ea"/>
              </a:rPr>
              <a:t>当社の事業</a:t>
            </a:r>
          </a:p>
        </p:txBody>
      </p:sp>
      <p:sp>
        <p:nvSpPr>
          <p:cNvPr id="18" name="テキスト ボックス 17">
            <a:extLst>
              <a:ext uri="{FF2B5EF4-FFF2-40B4-BE49-F238E27FC236}">
                <a16:creationId xmlns:a16="http://schemas.microsoft.com/office/drawing/2014/main" id="{C939AEB3-0481-49E5-B9D3-622CFE2C6637}"/>
              </a:ext>
            </a:extLst>
          </p:cNvPr>
          <p:cNvSpPr txBox="1"/>
          <p:nvPr/>
        </p:nvSpPr>
        <p:spPr>
          <a:xfrm>
            <a:off x="5159546" y="1287624"/>
            <a:ext cx="4410835" cy="363894"/>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lang="en-US" altLang="ja-JP" sz="1800" b="1" dirty="0">
                <a:solidFill>
                  <a:srgbClr val="2E2E38"/>
                </a:solidFill>
                <a:latin typeface="+mn-lt"/>
                <a:ea typeface="+mn-ea"/>
              </a:rPr>
              <a:t>2</a:t>
            </a:r>
            <a:r>
              <a:rPr kumimoji="1" lang="en-US" altLang="ja-JP" sz="1800" b="1" dirty="0">
                <a:solidFill>
                  <a:srgbClr val="2E2E38"/>
                </a:solidFill>
                <a:latin typeface="+mn-lt"/>
                <a:ea typeface="+mn-ea"/>
              </a:rPr>
              <a:t>.</a:t>
            </a:r>
            <a:r>
              <a:rPr lang="ja-JP" altLang="en-US" sz="1800" b="1" dirty="0">
                <a:solidFill>
                  <a:srgbClr val="2E2E38"/>
                </a:solidFill>
                <a:latin typeface="+mn-lt"/>
                <a:ea typeface="+mn-ea"/>
              </a:rPr>
              <a:t>実証実験の提案</a:t>
            </a:r>
            <a:endParaRPr kumimoji="1" lang="ja-JP" altLang="en-US" sz="1800" b="1" dirty="0">
              <a:solidFill>
                <a:srgbClr val="2E2E38"/>
              </a:solidFill>
              <a:latin typeface="+mn-lt"/>
              <a:ea typeface="+mn-ea"/>
            </a:endParaRPr>
          </a:p>
        </p:txBody>
      </p:sp>
      <p:graphicFrame>
        <p:nvGraphicFramePr>
          <p:cNvPr id="19" name="表 18">
            <a:extLst>
              <a:ext uri="{FF2B5EF4-FFF2-40B4-BE49-F238E27FC236}">
                <a16:creationId xmlns:a16="http://schemas.microsoft.com/office/drawing/2014/main" id="{FF331B53-3671-47F7-B71E-4D8EDF85349C}"/>
              </a:ext>
            </a:extLst>
          </p:cNvPr>
          <p:cNvGraphicFramePr>
            <a:graphicFrameLocks noGrp="1"/>
          </p:cNvGraphicFramePr>
          <p:nvPr>
            <p:extLst>
              <p:ext uri="{D42A27DB-BD31-4B8C-83A1-F6EECF244321}">
                <p14:modId xmlns:p14="http://schemas.microsoft.com/office/powerpoint/2010/main" val="250168327"/>
              </p:ext>
            </p:extLst>
          </p:nvPr>
        </p:nvGraphicFramePr>
        <p:xfrm>
          <a:off x="5257813" y="1679506"/>
          <a:ext cx="3833303" cy="4274656"/>
        </p:xfrm>
        <a:graphic>
          <a:graphicData uri="http://schemas.openxmlformats.org/drawingml/2006/table">
            <a:tbl>
              <a:tblPr firstRow="1" bandRow="1">
                <a:tableStyleId>{5C22544A-7EE6-4342-B048-85BDC9FD1C3A}</a:tableStyleId>
              </a:tblPr>
              <a:tblGrid>
                <a:gridCol w="3497165">
                  <a:extLst>
                    <a:ext uri="{9D8B030D-6E8A-4147-A177-3AD203B41FA5}">
                      <a16:colId xmlns:a16="http://schemas.microsoft.com/office/drawing/2014/main" val="545399584"/>
                    </a:ext>
                  </a:extLst>
                </a:gridCol>
                <a:gridCol w="336138">
                  <a:extLst>
                    <a:ext uri="{9D8B030D-6E8A-4147-A177-3AD203B41FA5}">
                      <a16:colId xmlns:a16="http://schemas.microsoft.com/office/drawing/2014/main" val="3297506460"/>
                    </a:ext>
                  </a:extLst>
                </a:gridCol>
              </a:tblGrid>
              <a:tr h="468872">
                <a:tc>
                  <a:txBody>
                    <a:bodyPr/>
                    <a:lstStyle/>
                    <a:p>
                      <a:pPr algn="l"/>
                      <a:r>
                        <a:rPr kumimoji="1" lang="ja-JP" altLang="en-US" sz="1600" b="0" kern="1200" baseline="0" dirty="0">
                          <a:solidFill>
                            <a:schemeClr val="tx2"/>
                          </a:solidFill>
                          <a:latin typeface="EYInterstate" panose="02000503020000020004" pitchFamily="2" charset="0"/>
                          <a:ea typeface="Meiryo UI" panose="020B0604030504040204" pitchFamily="50" charset="-128"/>
                          <a:cs typeface="+mn-cs"/>
                        </a:rPr>
                        <a:t>実証実験の全体像</a:t>
                      </a:r>
                      <a:endParaRPr kumimoji="1" lang="en-US" altLang="ja-JP" sz="1600" b="0" kern="1200" baseline="0" dirty="0">
                        <a:solidFill>
                          <a:schemeClr val="tx2"/>
                        </a:solidFill>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mpd="sng">
                      <a:noFill/>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p>
                  </a:txBody>
                  <a:tcPr marL="0" marR="0" marT="0" marB="36000" anchor="b">
                    <a:lnL w="12700" cmpd="sng">
                      <a:noFill/>
                    </a:lnL>
                    <a:lnR w="12700" cmpd="sng">
                      <a:noFill/>
                    </a:lnR>
                    <a:lnT w="12700" cmpd="sng">
                      <a:noFill/>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4766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実証実験にて取組む課題</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実証実験の内容</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3515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rPr>
                        <a:t>スケジュール</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成果指標（ゴール設定）</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1600" b="0" baseline="0" dirty="0">
                        <a:solidFill>
                          <a:schemeClr val="tx2"/>
                        </a:solidFill>
                        <a:latin typeface="EYInterstate" panose="02000503020000020004" pitchFamily="2" charset="0"/>
                        <a:ea typeface="Meiryo UI" panose="020B0604030504040204" pitchFamily="50" charset="-128"/>
                      </a:endParaRPr>
                    </a:p>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rPr>
                        <a:t>実証実験後の事業化に向けた見通し</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1924500"/>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リスク評価</a:t>
                      </a:r>
                      <a:endParaRPr kumimoji="1" lang="ja-JP" altLang="en-US" sz="1600" dirty="0"/>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7902670"/>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資金（経費）・体制計画</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1015583"/>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公募要件チェックリスト</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0">
                      <a:noFill/>
                    </a:lnL>
                    <a:lnR w="0">
                      <a:noFill/>
                    </a:lnR>
                    <a:lnT w="6350" cap="flat" cmpd="sng" algn="ctr">
                      <a:solidFill>
                        <a:schemeClr val="accent1"/>
                      </a:solidFill>
                      <a:prstDash val="lgDash"/>
                      <a:round/>
                      <a:headEnd type="none" w="med" len="med"/>
                      <a:tailEnd type="none" w="med" len="med"/>
                    </a:lnT>
                    <a:lnB w="6350">
                      <a:solidFill>
                        <a:schemeClr val="accent1"/>
                      </a:solidFill>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0">
                      <a:noFill/>
                    </a:lnL>
                    <a:lnR w="0">
                      <a:noFill/>
                    </a:lnR>
                    <a:lnT w="6350" cap="flat" cmpd="sng" algn="ctr">
                      <a:solidFill>
                        <a:schemeClr val="accent1"/>
                      </a:solidFill>
                      <a:prstDash val="lgDash"/>
                      <a:round/>
                      <a:headEnd type="none" w="med" len="med"/>
                      <a:tailEnd type="none" w="med" len="med"/>
                    </a:lnT>
                    <a:lnB w="6350">
                      <a:solidFill>
                        <a:schemeClr val="accent1"/>
                      </a:solidFill>
                    </a:lnB>
                    <a:lnTlToBr w="12700" cmpd="sng">
                      <a:noFill/>
                      <a:prstDash val="solid"/>
                    </a:lnTlToBr>
                    <a:lnBlToTr w="12700" cmpd="sng">
                      <a:noFill/>
                      <a:prstDash val="solid"/>
                    </a:lnBlToTr>
                    <a:noFill/>
                  </a:tcPr>
                </a:tc>
                <a:extLst>
                  <a:ext uri="{0D108BD9-81ED-4DB2-BD59-A6C34878D82A}">
                    <a16:rowId xmlns:a16="http://schemas.microsoft.com/office/drawing/2014/main" val="4249472187"/>
                  </a:ext>
                </a:extLst>
              </a:tr>
            </a:tbl>
          </a:graphicData>
        </a:graphic>
      </p:graphicFrame>
    </p:spTree>
    <p:extLst>
      <p:ext uri="{BB962C8B-B14F-4D97-AF65-F5344CB8AC3E}">
        <p14:creationId xmlns:p14="http://schemas.microsoft.com/office/powerpoint/2010/main" val="396926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042B6-11E2-4D90-BB3A-E8326D4F5A5B}"/>
              </a:ext>
            </a:extLst>
          </p:cNvPr>
          <p:cNvSpPr>
            <a:spLocks noGrp="1"/>
          </p:cNvSpPr>
          <p:nvPr>
            <p:ph type="title"/>
          </p:nvPr>
        </p:nvSpPr>
        <p:spPr/>
        <p:txBody>
          <a:bodyPr/>
          <a:lstStyle/>
          <a:p>
            <a:r>
              <a:rPr kumimoji="1" lang="en-US" altLang="ja-JP" dirty="0"/>
              <a:t>1.</a:t>
            </a:r>
            <a:r>
              <a:rPr kumimoji="1" lang="ja-JP" altLang="en-US" dirty="0"/>
              <a:t>当社の事業</a:t>
            </a:r>
          </a:p>
        </p:txBody>
      </p:sp>
    </p:spTree>
    <p:extLst>
      <p:ext uri="{BB962C8B-B14F-4D97-AF65-F5344CB8AC3E}">
        <p14:creationId xmlns:p14="http://schemas.microsoft.com/office/powerpoint/2010/main" val="132609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lang="en-US" altLang="ja-JP" dirty="0"/>
          </a:p>
          <a:p>
            <a:r>
              <a:rPr lang="ja-JP" altLang="en-US" dirty="0"/>
              <a:t>会社概要</a:t>
            </a:r>
            <a:endParaRPr kumimoji="1" lang="ja-JP" altLang="en-US" dirty="0"/>
          </a:p>
        </p:txBody>
      </p:sp>
      <p:sp>
        <p:nvSpPr>
          <p:cNvPr id="6" name="コンテンツ プレースホルダー 2">
            <a:extLst>
              <a:ext uri="{FF2B5EF4-FFF2-40B4-BE49-F238E27FC236}">
                <a16:creationId xmlns:a16="http://schemas.microsoft.com/office/drawing/2014/main" id="{091884EA-FA8E-461C-B7DC-031603439FCA}"/>
              </a:ext>
            </a:extLst>
          </p:cNvPr>
          <p:cNvSpPr txBox="1">
            <a:spLocks/>
          </p:cNvSpPr>
          <p:nvPr/>
        </p:nvSpPr>
        <p:spPr>
          <a:xfrm>
            <a:off x="1777950" y="393698"/>
            <a:ext cx="7610396" cy="532450"/>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Content Placeholder 20">
            <a:extLst>
              <a:ext uri="{FF2B5EF4-FFF2-40B4-BE49-F238E27FC236}">
                <a16:creationId xmlns:a16="http://schemas.microsoft.com/office/drawing/2014/main" id="{EA45520C-9636-48F7-8F92-C3530F51C9D4}"/>
              </a:ext>
            </a:extLst>
          </p:cNvPr>
          <p:cNvGraphicFramePr>
            <a:graphicFrameLocks/>
          </p:cNvGraphicFramePr>
          <p:nvPr>
            <p:extLst>
              <p:ext uri="{D42A27DB-BD31-4B8C-83A1-F6EECF244321}">
                <p14:modId xmlns:p14="http://schemas.microsoft.com/office/powerpoint/2010/main" val="829657636"/>
              </p:ext>
            </p:extLst>
          </p:nvPr>
        </p:nvGraphicFramePr>
        <p:xfrm>
          <a:off x="604838" y="2005263"/>
          <a:ext cx="4348162" cy="4739997"/>
        </p:xfrm>
        <a:graphic>
          <a:graphicData uri="http://schemas.openxmlformats.org/drawingml/2006/table">
            <a:tbl>
              <a:tblPr firstRow="1" bandRow="1"/>
              <a:tblGrid>
                <a:gridCol w="728880">
                  <a:extLst>
                    <a:ext uri="{9D8B030D-6E8A-4147-A177-3AD203B41FA5}">
                      <a16:colId xmlns:a16="http://schemas.microsoft.com/office/drawing/2014/main" val="20002"/>
                    </a:ext>
                  </a:extLst>
                </a:gridCol>
                <a:gridCol w="1809641">
                  <a:extLst>
                    <a:ext uri="{9D8B030D-6E8A-4147-A177-3AD203B41FA5}">
                      <a16:colId xmlns:a16="http://schemas.microsoft.com/office/drawing/2014/main" val="20005"/>
                    </a:ext>
                  </a:extLst>
                </a:gridCol>
                <a:gridCol w="1809641">
                  <a:extLst>
                    <a:ext uri="{9D8B030D-6E8A-4147-A177-3AD203B41FA5}">
                      <a16:colId xmlns:a16="http://schemas.microsoft.com/office/drawing/2014/main" val="3162852046"/>
                    </a:ext>
                  </a:extLst>
                </a:gridCol>
              </a:tblGrid>
              <a:tr h="714413">
                <a:tc gridSpan="3">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marL="0" indent="0" algn="just" defTabSz="1043056" rtl="0" eaLnBrk="1" fontAlgn="base" latinLnBrk="0" hangingPunct="1">
                        <a:lnSpc>
                          <a:spcPct val="114000"/>
                        </a:lnSpc>
                        <a:spcBef>
                          <a:spcPts val="0"/>
                        </a:spcBef>
                        <a:spcAft>
                          <a:spcPts val="800"/>
                        </a:spcAft>
                        <a:buClr>
                          <a:schemeClr val="accent2"/>
                        </a:buClr>
                        <a:buSzPct val="70000"/>
                        <a:buFont typeface="Arial" pitchFamily="34" charset="0"/>
                        <a:buNone/>
                      </a:pP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株式会社は、</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と、　</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を推進する会社です。　</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の深い知見を有するとともにサービスラインがコラボレーションすることで、より高品質なサービス</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製品の提供を目指すとともに、社会に長期的価値を創出します</a:t>
                      </a:r>
                      <a:endParaRPr kumimoji="1" lang="en-US" altLang="ja-JP" sz="1200" kern="900" baseline="0" dirty="0">
                        <a:solidFill>
                          <a:schemeClr val="tx2"/>
                        </a:solidFill>
                        <a:latin typeface="EYInterstate" panose="02000503020000020004" pitchFamily="2" charset="0"/>
                        <a:ea typeface="Meiryo UI" panose="020B0604030504040204" pitchFamily="50" charset="-128"/>
                        <a:cs typeface="+mn-cs"/>
                      </a:endParaRPr>
                    </a:p>
                  </a:txBody>
                  <a:tcPr marL="0" marR="0" marT="72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1000" dirty="0">
                        <a:solidFill>
                          <a:schemeClr val="tx2"/>
                        </a:solidFill>
                        <a:latin typeface="+mn-l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798204982"/>
                  </a:ext>
                </a:extLst>
              </a:tr>
              <a:tr h="864192">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代表者</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代表取締役</a:t>
                      </a:r>
                      <a:r>
                        <a:rPr lang="ja-JP" altLang="en-US" sz="1100"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取締役</a:t>
                      </a:r>
                      <a:r>
                        <a:rPr kumimoji="1" lang="ja-JP" altLang="en-US" sz="1100"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取締役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45135">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資本金</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300"/>
                        </a:spcAft>
                      </a:pP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8662676"/>
                  </a:ext>
                </a:extLst>
              </a:tr>
              <a:tr h="445135">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従業員数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300"/>
                        </a:spcAft>
                      </a:pP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6805514"/>
                  </a:ext>
                </a:extLst>
              </a:tr>
              <a:tr h="2094004">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所在地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b="1" kern="900" baseline="0" dirty="0">
                          <a:solidFill>
                            <a:schemeClr val="tx2"/>
                          </a:solidFill>
                          <a:latin typeface="EYInterstate" panose="02000503020000020004" pitchFamily="2" charset="0"/>
                          <a:ea typeface="Meiryo UI" panose="020B0604030504040204" pitchFamily="50" charset="-128"/>
                        </a:rPr>
                        <a:t>本社</a:t>
                      </a: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ー</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br>
                        <a:rPr kumimoji="1" lang="en-US" altLang="ja-JP" sz="1050" kern="900" baseline="0" dirty="0">
                          <a:solidFill>
                            <a:schemeClr val="tx2"/>
                          </a:solidFill>
                          <a:latin typeface="EYInterstate" panose="02000503020000020004" pitchFamily="2" charset="0"/>
                          <a:ea typeface="Meiryo UI" panose="020B0604030504040204" pitchFamily="50" charset="-128"/>
                        </a:rPr>
                      </a:b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Tel:××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（代表）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Fax:××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endParaRPr lang="en-US" altLang="ja-JP" sz="60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ja-JP" altLang="en-US" sz="120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685434" rtl="0" eaLnBrk="1" latinLnBrk="0" hangingPunct="1">
                        <a:spcAft>
                          <a:spcPts val="300"/>
                        </a:spcAft>
                      </a:pPr>
                      <a:r>
                        <a:rPr kumimoji="1" lang="ja-JP" altLang="en-US" sz="1200" b="1" kern="900" baseline="0" dirty="0">
                          <a:solidFill>
                            <a:schemeClr val="tx2"/>
                          </a:solidFill>
                          <a:latin typeface="EYInterstate" panose="02000503020000020004" pitchFamily="2" charset="0"/>
                          <a:ea typeface="Meiryo UI" panose="020B0604030504040204" pitchFamily="50" charset="-128"/>
                          <a:cs typeface="+mn-cs"/>
                        </a:rPr>
                        <a:t>〇〇オフィス</a:t>
                      </a: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ー</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br>
                        <a:rPr kumimoji="1" lang="en-US" altLang="ja-JP" sz="1050" kern="900" baseline="0" dirty="0">
                          <a:solidFill>
                            <a:schemeClr val="tx2"/>
                          </a:solidFill>
                          <a:latin typeface="EYInterstate" panose="02000503020000020004" pitchFamily="2" charset="0"/>
                          <a:ea typeface="Meiryo UI" panose="020B0604030504040204" pitchFamily="50" charset="-128"/>
                        </a:rPr>
                      </a:b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Tel:××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（代表）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Fax:××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endParaRPr lang="en-US" altLang="ja-JP" sz="60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7" name="正方形/長方形 6">
            <a:extLst>
              <a:ext uri="{FF2B5EF4-FFF2-40B4-BE49-F238E27FC236}">
                <a16:creationId xmlns:a16="http://schemas.microsoft.com/office/drawing/2014/main" id="{71F95A1A-4C5F-4D03-94F9-E9EC3D83869E}"/>
              </a:ext>
            </a:extLst>
          </p:cNvPr>
          <p:cNvSpPr/>
          <p:nvPr/>
        </p:nvSpPr>
        <p:spPr>
          <a:xfrm>
            <a:off x="613330" y="1596123"/>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基本情報</a:t>
            </a:r>
          </a:p>
        </p:txBody>
      </p:sp>
      <p:sp>
        <p:nvSpPr>
          <p:cNvPr id="8" name="正方形/長方形 7">
            <a:extLst>
              <a:ext uri="{FF2B5EF4-FFF2-40B4-BE49-F238E27FC236}">
                <a16:creationId xmlns:a16="http://schemas.microsoft.com/office/drawing/2014/main" id="{06D90CD4-B5AE-4CC1-871D-0072A605559E}"/>
              </a:ext>
            </a:extLst>
          </p:cNvPr>
          <p:cNvSpPr/>
          <p:nvPr/>
        </p:nvSpPr>
        <p:spPr>
          <a:xfrm>
            <a:off x="5234782" y="1596123"/>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事業概要</a:t>
            </a:r>
          </a:p>
        </p:txBody>
      </p:sp>
      <p:sp>
        <p:nvSpPr>
          <p:cNvPr id="9" name="コンテンツ プレースホルダー 2">
            <a:extLst>
              <a:ext uri="{FF2B5EF4-FFF2-40B4-BE49-F238E27FC236}">
                <a16:creationId xmlns:a16="http://schemas.microsoft.com/office/drawing/2014/main" id="{B4AD9188-63C0-4798-B7BD-D01696C8F494}"/>
              </a:ext>
            </a:extLst>
          </p:cNvPr>
          <p:cNvSpPr txBox="1">
            <a:spLocks/>
          </p:cNvSpPr>
          <p:nvPr/>
        </p:nvSpPr>
        <p:spPr>
          <a:xfrm>
            <a:off x="5234781" y="2005263"/>
            <a:ext cx="4348161"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fontAlgn="auto">
              <a:spcAft>
                <a:spcPts val="0"/>
              </a:spcAft>
              <a:buClr>
                <a:schemeClr val="accent5"/>
              </a:buClr>
              <a:buFont typeface="Arial"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事業内容を記載（写真掲載も可）</a:t>
            </a:r>
          </a:p>
        </p:txBody>
      </p:sp>
    </p:spTree>
    <p:extLst>
      <p:ext uri="{BB962C8B-B14F-4D97-AF65-F5344CB8AC3E}">
        <p14:creationId xmlns:p14="http://schemas.microsoft.com/office/powerpoint/2010/main" val="69230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1EEB3-7B8D-4E8F-B9FE-67EACD5A0181}"/>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F1103805-24D1-4F30-AEEC-8258B692860C}"/>
              </a:ext>
            </a:extLst>
          </p:cNvPr>
          <p:cNvSpPr>
            <a:spLocks noGrp="1"/>
          </p:cNvSpPr>
          <p:nvPr>
            <p:ph type="body" sz="quarter" idx="11"/>
          </p:nvPr>
        </p:nvSpPr>
        <p:spPr/>
        <p:txBody>
          <a:bodyPr/>
          <a:lstStyle/>
          <a:p>
            <a:endParaRPr kumimoji="1" lang="en-US" altLang="ja-JP" dirty="0"/>
          </a:p>
          <a:p>
            <a:r>
              <a:rPr lang="ja-JP" altLang="en-US" dirty="0"/>
              <a:t>知的財産の状況、技術シーズの概要</a:t>
            </a:r>
            <a:endParaRPr kumimoji="1" lang="ja-JP" altLang="en-US" dirty="0"/>
          </a:p>
        </p:txBody>
      </p:sp>
      <p:sp>
        <p:nvSpPr>
          <p:cNvPr id="5" name="コンテンツ プレースホルダー 2">
            <a:extLst>
              <a:ext uri="{FF2B5EF4-FFF2-40B4-BE49-F238E27FC236}">
                <a16:creationId xmlns:a16="http://schemas.microsoft.com/office/drawing/2014/main" id="{5A6F7A96-06A4-4B0E-93B2-49ECC86BBFF4}"/>
              </a:ext>
            </a:extLst>
          </p:cNvPr>
          <p:cNvSpPr txBox="1">
            <a:spLocks/>
          </p:cNvSpPr>
          <p:nvPr/>
        </p:nvSpPr>
        <p:spPr>
          <a:xfrm>
            <a:off x="517467" y="1365288"/>
            <a:ext cx="8592079" cy="1695153"/>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Font typeface="Arial" pitchFamily="34" charset="0"/>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chemeClr val="accent5"/>
              </a:buClr>
              <a:buFont typeface="Arial" pitchFamily="34" charset="0"/>
              <a:buNone/>
            </a:pP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p>
        </p:txBody>
      </p:sp>
      <p:sp>
        <p:nvSpPr>
          <p:cNvPr id="6" name="コンテンツ プレースホルダー 2">
            <a:extLst>
              <a:ext uri="{FF2B5EF4-FFF2-40B4-BE49-F238E27FC236}">
                <a16:creationId xmlns:a16="http://schemas.microsoft.com/office/drawing/2014/main" id="{AF48694E-15BD-4DEA-9B68-B5EE90F365D8}"/>
              </a:ext>
            </a:extLst>
          </p:cNvPr>
          <p:cNvSpPr txBox="1">
            <a:spLocks/>
          </p:cNvSpPr>
          <p:nvPr/>
        </p:nvSpPr>
        <p:spPr>
          <a:xfrm>
            <a:off x="517466" y="3160938"/>
            <a:ext cx="8592079" cy="1047168"/>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（試作</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段階（プロトタイプ）、製品化段階など）を記載してください。専門用語をなるべく避け、多くの人が理解できる内容としてください。</a:t>
            </a:r>
          </a:p>
        </p:txBody>
      </p:sp>
    </p:spTree>
    <p:extLst>
      <p:ext uri="{BB962C8B-B14F-4D97-AF65-F5344CB8AC3E}">
        <p14:creationId xmlns:p14="http://schemas.microsoft.com/office/powerpoint/2010/main" val="268150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応募時点の事業進捗</a:t>
            </a:r>
            <a:endParaRPr kumimoji="1" lang="ja-JP" altLang="en-US" dirty="0"/>
          </a:p>
        </p:txBody>
      </p:sp>
      <p:sp>
        <p:nvSpPr>
          <p:cNvPr id="5" name="コンテンツ プレースホルダー 2">
            <a:extLst>
              <a:ext uri="{FF2B5EF4-FFF2-40B4-BE49-F238E27FC236}">
                <a16:creationId xmlns:a16="http://schemas.microsoft.com/office/drawing/2014/main" id="{C5059DAE-A529-4C82-A3C2-D83527845CF6}"/>
              </a:ext>
            </a:extLst>
          </p:cNvPr>
          <p:cNvSpPr txBox="1">
            <a:spLocks/>
          </p:cNvSpPr>
          <p:nvPr/>
        </p:nvSpPr>
        <p:spPr>
          <a:xfrm>
            <a:off x="547828" y="1339410"/>
            <a:ext cx="8592079" cy="1247284"/>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応募時点におけるご提案いただいている事業のステータス（顧客ニーズのヒアリング中、プロトタイプ製作中、●●人程度の顧客獲得済み等）と、現在事業進捗において抱えている課題を記載してください。</a:t>
            </a:r>
          </a:p>
        </p:txBody>
      </p:sp>
    </p:spTree>
    <p:extLst>
      <p:ext uri="{BB962C8B-B14F-4D97-AF65-F5344CB8AC3E}">
        <p14:creationId xmlns:p14="http://schemas.microsoft.com/office/powerpoint/2010/main" val="69598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042B6-11E2-4D90-BB3A-E8326D4F5A5B}"/>
              </a:ext>
            </a:extLst>
          </p:cNvPr>
          <p:cNvSpPr>
            <a:spLocks noGrp="1"/>
          </p:cNvSpPr>
          <p:nvPr>
            <p:ph type="title"/>
          </p:nvPr>
        </p:nvSpPr>
        <p:spPr/>
        <p:txBody>
          <a:bodyPr/>
          <a:lstStyle/>
          <a:p>
            <a:r>
              <a:rPr lang="ja-JP" altLang="en-US" dirty="0"/>
              <a:t>２．実証実験の提案</a:t>
            </a:r>
            <a:endParaRPr kumimoji="1" lang="ja-JP" altLang="en-US" dirty="0"/>
          </a:p>
        </p:txBody>
      </p:sp>
    </p:spTree>
    <p:extLst>
      <p:ext uri="{BB962C8B-B14F-4D97-AF65-F5344CB8AC3E}">
        <p14:creationId xmlns:p14="http://schemas.microsoft.com/office/powerpoint/2010/main" val="404680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21C9EE-1433-415C-9DA3-52A67F58E91C}"/>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F349391C-6739-4149-8AAF-72C7AD59CCB8}"/>
              </a:ext>
            </a:extLst>
          </p:cNvPr>
          <p:cNvSpPr>
            <a:spLocks noGrp="1"/>
          </p:cNvSpPr>
          <p:nvPr>
            <p:ph type="body" sz="quarter" idx="11"/>
          </p:nvPr>
        </p:nvSpPr>
        <p:spPr/>
        <p:txBody>
          <a:bodyPr/>
          <a:lstStyle/>
          <a:p>
            <a:endParaRPr kumimoji="1" lang="en-US" altLang="ja-JP" dirty="0"/>
          </a:p>
          <a:p>
            <a:r>
              <a:rPr lang="ja-JP" altLang="en-US" dirty="0"/>
              <a:t>実証実験の全体像</a:t>
            </a:r>
            <a:endParaRPr kumimoji="1" lang="ja-JP" altLang="en-US" dirty="0"/>
          </a:p>
        </p:txBody>
      </p:sp>
      <p:sp>
        <p:nvSpPr>
          <p:cNvPr id="5" name="コンテンツ プレースホルダー 2">
            <a:extLst>
              <a:ext uri="{FF2B5EF4-FFF2-40B4-BE49-F238E27FC236}">
                <a16:creationId xmlns:a16="http://schemas.microsoft.com/office/drawing/2014/main" id="{736B3A8B-951A-4858-88F0-925711CAE3D9}"/>
              </a:ext>
            </a:extLst>
          </p:cNvPr>
          <p:cNvSpPr txBox="1">
            <a:spLocks/>
          </p:cNvSpPr>
          <p:nvPr/>
        </p:nvSpPr>
        <p:spPr>
          <a:xfrm>
            <a:off x="529256" y="1963529"/>
            <a:ext cx="4481286" cy="513228"/>
          </a:xfrm>
        </p:spPr>
        <p:txBody>
          <a:bodyPr/>
          <a:lst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a:lstStyle>
          <a:p>
            <a:pPr fontAlgn="auto">
              <a:spcAft>
                <a:spcPts val="0"/>
              </a:spcAft>
              <a:buClr>
                <a:srgbClr val="000000"/>
              </a:buClr>
              <a:buFont typeface="Arial" pitchFamily="34" charset="0"/>
              <a:buChar char="•"/>
            </a:pP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選択したテーマと選択理由を記載</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XXXXX</a:t>
            </a:r>
            <a:endPar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4A9E2A51-B0FB-43F3-AEA3-A2D77645D057}"/>
              </a:ext>
            </a:extLst>
          </p:cNvPr>
          <p:cNvSpPr/>
          <p:nvPr/>
        </p:nvSpPr>
        <p:spPr>
          <a:xfrm>
            <a:off x="529256" y="1539976"/>
            <a:ext cx="4481286"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選択テーマと選択理由</a:t>
            </a:r>
          </a:p>
        </p:txBody>
      </p:sp>
      <p:sp>
        <p:nvSpPr>
          <p:cNvPr id="7" name="正方形/長方形 6">
            <a:extLst>
              <a:ext uri="{FF2B5EF4-FFF2-40B4-BE49-F238E27FC236}">
                <a16:creationId xmlns:a16="http://schemas.microsoft.com/office/drawing/2014/main" id="{C8C1D87D-9955-467B-8D50-7C7052BDA4CD}"/>
              </a:ext>
            </a:extLst>
          </p:cNvPr>
          <p:cNvSpPr/>
          <p:nvPr/>
        </p:nvSpPr>
        <p:spPr>
          <a:xfrm>
            <a:off x="529256" y="2476080"/>
            <a:ext cx="4481286"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重点審査項目・要件</a:t>
            </a:r>
          </a:p>
        </p:txBody>
      </p:sp>
      <p:sp>
        <p:nvSpPr>
          <p:cNvPr id="8" name="正方形/長方形 7">
            <a:extLst>
              <a:ext uri="{FF2B5EF4-FFF2-40B4-BE49-F238E27FC236}">
                <a16:creationId xmlns:a16="http://schemas.microsoft.com/office/drawing/2014/main" id="{DFE87FB2-8B53-4922-A06E-85CE44EAAEB9}"/>
              </a:ext>
            </a:extLst>
          </p:cNvPr>
          <p:cNvSpPr/>
          <p:nvPr/>
        </p:nvSpPr>
        <p:spPr>
          <a:xfrm>
            <a:off x="529256" y="2938766"/>
            <a:ext cx="1780952"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熊本県の課題、ニーズへの合致度</a:t>
            </a:r>
            <a:endParaRPr lang="ja-JP" altLang="en-US" sz="1200" dirty="0">
              <a:solidFill>
                <a:srgbClr val="000000"/>
              </a:solidFill>
              <a:latin typeface="EYInterstate"/>
              <a:ea typeface="Meiryo UI"/>
            </a:endParaRPr>
          </a:p>
        </p:txBody>
      </p:sp>
      <p:sp>
        <p:nvSpPr>
          <p:cNvPr id="9" name="正方形/長方形 8">
            <a:extLst>
              <a:ext uri="{FF2B5EF4-FFF2-40B4-BE49-F238E27FC236}">
                <a16:creationId xmlns:a16="http://schemas.microsoft.com/office/drawing/2014/main" id="{B7D762E9-CC3C-4743-A7E5-75644DC929BD}"/>
              </a:ext>
            </a:extLst>
          </p:cNvPr>
          <p:cNvSpPr/>
          <p:nvPr/>
        </p:nvSpPr>
        <p:spPr>
          <a:xfrm>
            <a:off x="529256" y="3586838"/>
            <a:ext cx="1780952"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熊本県の課題解決見込みの実現可能性</a:t>
            </a:r>
            <a:endParaRPr lang="ja-JP" altLang="en-US" sz="1200" dirty="0">
              <a:solidFill>
                <a:schemeClr val="tx1"/>
              </a:solidFill>
              <a:latin typeface="EYInterstate"/>
              <a:ea typeface="Meiryo UI"/>
            </a:endParaRPr>
          </a:p>
        </p:txBody>
      </p:sp>
      <p:sp>
        <p:nvSpPr>
          <p:cNvPr id="10" name="正方形/長方形 9">
            <a:extLst>
              <a:ext uri="{FF2B5EF4-FFF2-40B4-BE49-F238E27FC236}">
                <a16:creationId xmlns:a16="http://schemas.microsoft.com/office/drawing/2014/main" id="{689E3877-12AD-43CB-98FD-AC79CDAFC47B}"/>
              </a:ext>
            </a:extLst>
          </p:cNvPr>
          <p:cNvSpPr/>
          <p:nvPr/>
        </p:nvSpPr>
        <p:spPr>
          <a:xfrm>
            <a:off x="529256" y="4234910"/>
            <a:ext cx="1780952"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技術の先進性、アイデアの斬新さ、社会的インパクトの大きさ</a:t>
            </a:r>
            <a:endParaRPr lang="ja-JP" altLang="en-US" sz="1200" dirty="0">
              <a:solidFill>
                <a:srgbClr val="000000"/>
              </a:solidFill>
              <a:latin typeface="EYInterstate"/>
              <a:ea typeface="Meiryo UI"/>
            </a:endParaRPr>
          </a:p>
        </p:txBody>
      </p:sp>
      <p:sp>
        <p:nvSpPr>
          <p:cNvPr id="11" name="正方形/長方形 10">
            <a:extLst>
              <a:ext uri="{FF2B5EF4-FFF2-40B4-BE49-F238E27FC236}">
                <a16:creationId xmlns:a16="http://schemas.microsoft.com/office/drawing/2014/main" id="{A8537ED6-0796-47C0-9324-EED035F3A624}"/>
              </a:ext>
            </a:extLst>
          </p:cNvPr>
          <p:cNvSpPr/>
          <p:nvPr/>
        </p:nvSpPr>
        <p:spPr>
          <a:xfrm>
            <a:off x="529256" y="4882982"/>
            <a:ext cx="1780952"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事業化の可能性、将来性、競争力</a:t>
            </a:r>
            <a:endParaRPr lang="ja-JP" altLang="en-US" sz="1200" dirty="0">
              <a:solidFill>
                <a:srgbClr val="000000"/>
              </a:solidFill>
              <a:latin typeface="EYInterstate"/>
              <a:ea typeface="Meiryo UI"/>
            </a:endParaRPr>
          </a:p>
        </p:txBody>
      </p:sp>
      <p:sp>
        <p:nvSpPr>
          <p:cNvPr id="12" name="正方形/長方形 11">
            <a:extLst>
              <a:ext uri="{FF2B5EF4-FFF2-40B4-BE49-F238E27FC236}">
                <a16:creationId xmlns:a16="http://schemas.microsoft.com/office/drawing/2014/main" id="{0FDE910A-D147-42A9-A179-6C4D57ED79F7}"/>
              </a:ext>
            </a:extLst>
          </p:cNvPr>
          <p:cNvSpPr/>
          <p:nvPr/>
        </p:nvSpPr>
        <p:spPr>
          <a:xfrm>
            <a:off x="529256" y="5531054"/>
            <a:ext cx="1780952"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事業化に対する情熱、熱意（チーム体制評価）</a:t>
            </a:r>
            <a:endParaRPr lang="ja-JP" altLang="en-US" sz="1200" dirty="0">
              <a:solidFill>
                <a:srgbClr val="000000"/>
              </a:solidFill>
              <a:latin typeface="EYInterstate"/>
              <a:ea typeface="Meiryo UI"/>
            </a:endParaRPr>
          </a:p>
        </p:txBody>
      </p:sp>
      <p:sp>
        <p:nvSpPr>
          <p:cNvPr id="13" name="正方形/長方形 12">
            <a:extLst>
              <a:ext uri="{FF2B5EF4-FFF2-40B4-BE49-F238E27FC236}">
                <a16:creationId xmlns:a16="http://schemas.microsoft.com/office/drawing/2014/main" id="{FB3287FE-C4B3-4FBD-938C-67ECB6F9F42C}"/>
              </a:ext>
            </a:extLst>
          </p:cNvPr>
          <p:cNvSpPr/>
          <p:nvPr/>
        </p:nvSpPr>
        <p:spPr>
          <a:xfrm>
            <a:off x="529256" y="6179126"/>
            <a:ext cx="1780952"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法令適合性の観点から見た実施可能性</a:t>
            </a:r>
            <a:endParaRPr lang="ja-JP" altLang="en-US" sz="1200" dirty="0">
              <a:solidFill>
                <a:srgbClr val="000000"/>
              </a:solidFill>
              <a:latin typeface="EYInterstate"/>
              <a:ea typeface="Meiryo UI"/>
            </a:endParaRPr>
          </a:p>
        </p:txBody>
      </p:sp>
      <p:sp>
        <p:nvSpPr>
          <p:cNvPr id="14" name="正方形/長方形 13">
            <a:extLst>
              <a:ext uri="{FF2B5EF4-FFF2-40B4-BE49-F238E27FC236}">
                <a16:creationId xmlns:a16="http://schemas.microsoft.com/office/drawing/2014/main" id="{B1D23A95-1CA6-4DFB-BCFD-88A6ACB9C896}"/>
              </a:ext>
            </a:extLst>
          </p:cNvPr>
          <p:cNvSpPr/>
          <p:nvPr/>
        </p:nvSpPr>
        <p:spPr>
          <a:xfrm>
            <a:off x="2410201" y="2938766"/>
            <a:ext cx="2553681"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92075" indent="-92075">
              <a:buClr>
                <a:srgbClr val="000000"/>
              </a:buClr>
              <a:buFont typeface="Arial" panose="020B0604020202020204" pitchFamily="34" charset="0"/>
              <a:buChar char="•"/>
            </a:pPr>
            <a:r>
              <a:rPr lang="en-US" altLang="ja-JP" sz="1200" dirty="0">
                <a:solidFill>
                  <a:srgbClr val="FF0000"/>
                </a:solidFill>
                <a:latin typeface="EYInterstate"/>
                <a:ea typeface="Meiryo UI"/>
              </a:rPr>
              <a:t>XXXX</a:t>
            </a:r>
            <a:endParaRPr lang="ja-JP" altLang="en-US" sz="1200" dirty="0">
              <a:solidFill>
                <a:srgbClr val="FF0000"/>
              </a:solidFill>
              <a:latin typeface="EYInterstate"/>
              <a:ea typeface="Meiryo UI"/>
            </a:endParaRPr>
          </a:p>
        </p:txBody>
      </p:sp>
      <p:sp>
        <p:nvSpPr>
          <p:cNvPr id="15" name="正方形/長方形 14">
            <a:extLst>
              <a:ext uri="{FF2B5EF4-FFF2-40B4-BE49-F238E27FC236}">
                <a16:creationId xmlns:a16="http://schemas.microsoft.com/office/drawing/2014/main" id="{AC89A3C8-A8F3-451C-B127-14DE02E6188A}"/>
              </a:ext>
            </a:extLst>
          </p:cNvPr>
          <p:cNvSpPr/>
          <p:nvPr/>
        </p:nvSpPr>
        <p:spPr>
          <a:xfrm>
            <a:off x="2410201" y="3586838"/>
            <a:ext cx="2553681"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92075" indent="-92075">
              <a:buClr>
                <a:srgbClr val="000000"/>
              </a:buClr>
              <a:buFont typeface="Arial" panose="020B0604020202020204" pitchFamily="34" charset="0"/>
              <a:buChar char="•"/>
            </a:pPr>
            <a:r>
              <a:rPr lang="en-US" altLang="ja-JP" sz="1200" dirty="0">
                <a:solidFill>
                  <a:srgbClr val="FF0000"/>
                </a:solidFill>
                <a:latin typeface="EYInterstate"/>
                <a:ea typeface="Meiryo UI"/>
              </a:rPr>
              <a:t>XXXX</a:t>
            </a:r>
            <a:endParaRPr lang="ja-JP" altLang="en-US" sz="1200" dirty="0">
              <a:solidFill>
                <a:srgbClr val="FF0000"/>
              </a:solidFill>
              <a:latin typeface="EYInterstate"/>
              <a:ea typeface="Meiryo UI"/>
            </a:endParaRPr>
          </a:p>
        </p:txBody>
      </p:sp>
      <p:sp>
        <p:nvSpPr>
          <p:cNvPr id="16" name="正方形/長方形 15">
            <a:extLst>
              <a:ext uri="{FF2B5EF4-FFF2-40B4-BE49-F238E27FC236}">
                <a16:creationId xmlns:a16="http://schemas.microsoft.com/office/drawing/2014/main" id="{79F909C4-E872-48F4-B742-13EF1CE82928}"/>
              </a:ext>
            </a:extLst>
          </p:cNvPr>
          <p:cNvSpPr/>
          <p:nvPr/>
        </p:nvSpPr>
        <p:spPr>
          <a:xfrm>
            <a:off x="2410201" y="4234910"/>
            <a:ext cx="2553681"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92075" indent="-92075">
              <a:buClr>
                <a:srgbClr val="000000"/>
              </a:buClr>
              <a:buFont typeface="Arial" panose="020B0604020202020204" pitchFamily="34" charset="0"/>
              <a:buChar char="•"/>
            </a:pPr>
            <a:r>
              <a:rPr lang="en-US" altLang="ja-JP" sz="1200" dirty="0">
                <a:solidFill>
                  <a:srgbClr val="FF0000"/>
                </a:solidFill>
                <a:latin typeface="EYInterstate"/>
                <a:ea typeface="Meiryo UI"/>
              </a:rPr>
              <a:t>XXXX</a:t>
            </a:r>
            <a:endParaRPr lang="ja-JP" altLang="en-US" sz="1200" dirty="0">
              <a:solidFill>
                <a:srgbClr val="FF0000"/>
              </a:solidFill>
              <a:latin typeface="EYInterstate"/>
              <a:ea typeface="Meiryo UI"/>
            </a:endParaRPr>
          </a:p>
        </p:txBody>
      </p:sp>
      <p:sp>
        <p:nvSpPr>
          <p:cNvPr id="17" name="正方形/長方形 16">
            <a:extLst>
              <a:ext uri="{FF2B5EF4-FFF2-40B4-BE49-F238E27FC236}">
                <a16:creationId xmlns:a16="http://schemas.microsoft.com/office/drawing/2014/main" id="{138BE77E-221A-4A16-A90B-B8C9FBE3066F}"/>
              </a:ext>
            </a:extLst>
          </p:cNvPr>
          <p:cNvSpPr/>
          <p:nvPr/>
        </p:nvSpPr>
        <p:spPr>
          <a:xfrm>
            <a:off x="2410201" y="4882982"/>
            <a:ext cx="2553681"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92075" indent="-92075">
              <a:buClr>
                <a:srgbClr val="000000"/>
              </a:buClr>
              <a:buFont typeface="Arial" panose="020B0604020202020204" pitchFamily="34" charset="0"/>
              <a:buChar char="•"/>
            </a:pPr>
            <a:r>
              <a:rPr lang="en-US" altLang="ja-JP" sz="1200" dirty="0">
                <a:solidFill>
                  <a:srgbClr val="FF0000"/>
                </a:solidFill>
                <a:latin typeface="EYInterstate"/>
                <a:ea typeface="Meiryo UI"/>
              </a:rPr>
              <a:t>XXXX</a:t>
            </a:r>
            <a:endParaRPr lang="ja-JP" altLang="en-US" sz="1200" dirty="0">
              <a:solidFill>
                <a:srgbClr val="FF0000"/>
              </a:solidFill>
              <a:latin typeface="EYInterstate"/>
              <a:ea typeface="Meiryo UI"/>
            </a:endParaRPr>
          </a:p>
        </p:txBody>
      </p:sp>
      <p:sp>
        <p:nvSpPr>
          <p:cNvPr id="18" name="正方形/長方形 17">
            <a:extLst>
              <a:ext uri="{FF2B5EF4-FFF2-40B4-BE49-F238E27FC236}">
                <a16:creationId xmlns:a16="http://schemas.microsoft.com/office/drawing/2014/main" id="{0291CBF5-9579-4CF0-AD1F-949511558D27}"/>
              </a:ext>
            </a:extLst>
          </p:cNvPr>
          <p:cNvSpPr/>
          <p:nvPr/>
        </p:nvSpPr>
        <p:spPr>
          <a:xfrm>
            <a:off x="2410201" y="5531054"/>
            <a:ext cx="2553681"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92075" indent="-92075">
              <a:buClr>
                <a:srgbClr val="000000"/>
              </a:buClr>
              <a:buFont typeface="Arial" panose="020B0604020202020204" pitchFamily="34" charset="0"/>
              <a:buChar char="•"/>
            </a:pPr>
            <a:r>
              <a:rPr lang="en-US" altLang="ja-JP" sz="1200" dirty="0">
                <a:solidFill>
                  <a:srgbClr val="FF0000"/>
                </a:solidFill>
                <a:latin typeface="EYInterstate"/>
                <a:ea typeface="Meiryo UI"/>
              </a:rPr>
              <a:t>XXXX</a:t>
            </a:r>
            <a:endParaRPr lang="ja-JP" altLang="en-US" sz="1200" dirty="0">
              <a:solidFill>
                <a:srgbClr val="FF0000"/>
              </a:solidFill>
              <a:latin typeface="EYInterstate"/>
              <a:ea typeface="Meiryo UI"/>
            </a:endParaRPr>
          </a:p>
        </p:txBody>
      </p:sp>
      <p:sp>
        <p:nvSpPr>
          <p:cNvPr id="19" name="正方形/長方形 18">
            <a:extLst>
              <a:ext uri="{FF2B5EF4-FFF2-40B4-BE49-F238E27FC236}">
                <a16:creationId xmlns:a16="http://schemas.microsoft.com/office/drawing/2014/main" id="{85AD651A-FA07-4FFF-937E-0B8A22993467}"/>
              </a:ext>
            </a:extLst>
          </p:cNvPr>
          <p:cNvSpPr/>
          <p:nvPr/>
        </p:nvSpPr>
        <p:spPr>
          <a:xfrm>
            <a:off x="2410201" y="6179126"/>
            <a:ext cx="2553681" cy="562243"/>
          </a:xfrm>
          <a:prstGeom prst="rect">
            <a:avLst/>
          </a:prstGeom>
          <a:noFill/>
          <a:ln w="952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marL="92075" indent="-92075">
              <a:buClr>
                <a:srgbClr val="000000"/>
              </a:buClr>
              <a:buFont typeface="Arial" panose="020B0604020202020204" pitchFamily="34" charset="0"/>
              <a:buChar char="•"/>
            </a:pPr>
            <a:r>
              <a:rPr lang="en-US" altLang="ja-JP" sz="1200">
                <a:solidFill>
                  <a:srgbClr val="FF0000"/>
                </a:solidFill>
                <a:latin typeface="EYInterstate"/>
                <a:ea typeface="Meiryo UI"/>
              </a:rPr>
              <a:t>XXXX</a:t>
            </a:r>
            <a:endParaRPr lang="ja-JP" altLang="en-US" sz="1200" dirty="0">
              <a:solidFill>
                <a:srgbClr val="FF0000"/>
              </a:solidFill>
              <a:latin typeface="EYInterstate"/>
              <a:ea typeface="Meiryo UI"/>
            </a:endParaRPr>
          </a:p>
        </p:txBody>
      </p:sp>
      <p:sp>
        <p:nvSpPr>
          <p:cNvPr id="20" name="四角形: 角を丸くする 19">
            <a:extLst>
              <a:ext uri="{FF2B5EF4-FFF2-40B4-BE49-F238E27FC236}">
                <a16:creationId xmlns:a16="http://schemas.microsoft.com/office/drawing/2014/main" id="{54661FD6-CCC7-4D7A-B234-AA7963614E3C}"/>
              </a:ext>
            </a:extLst>
          </p:cNvPr>
          <p:cNvSpPr/>
          <p:nvPr/>
        </p:nvSpPr>
        <p:spPr>
          <a:xfrm>
            <a:off x="3096114" y="5041197"/>
            <a:ext cx="1856792" cy="979714"/>
          </a:xfrm>
          <a:prstGeom prst="roundRect">
            <a:avLst/>
          </a:prstGeom>
          <a:solidFill>
            <a:srgbClr val="FFB46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en-US" altLang="ja-JP" sz="1200" dirty="0">
                <a:solidFill>
                  <a:srgbClr val="2E2E38"/>
                </a:solidFill>
                <a:latin typeface="EYInterstate"/>
                <a:ea typeface="Meiryo UI"/>
              </a:rPr>
              <a:t>&lt;</a:t>
            </a:r>
            <a:r>
              <a:rPr lang="ja-JP" altLang="en-US" sz="1200" dirty="0">
                <a:solidFill>
                  <a:srgbClr val="2E2E38"/>
                </a:solidFill>
                <a:latin typeface="EYInterstate"/>
                <a:ea typeface="Meiryo UI"/>
              </a:rPr>
              <a:t>ポイント</a:t>
            </a:r>
            <a:r>
              <a:rPr lang="en-US" altLang="ja-JP" sz="1200" dirty="0">
                <a:solidFill>
                  <a:srgbClr val="2E2E38"/>
                </a:solidFill>
                <a:latin typeface="EYInterstate"/>
                <a:ea typeface="Meiryo UI"/>
              </a:rPr>
              <a:t>&gt;</a:t>
            </a:r>
          </a:p>
          <a:p>
            <a:pPr>
              <a:buClr>
                <a:srgbClr val="747480"/>
              </a:buClr>
            </a:pPr>
            <a:r>
              <a:rPr lang="en-US" altLang="ja-JP" sz="1200" dirty="0">
                <a:solidFill>
                  <a:srgbClr val="2E2E38"/>
                </a:solidFill>
                <a:latin typeface="EYInterstate"/>
                <a:ea typeface="Meiryo UI"/>
              </a:rPr>
              <a:t>6</a:t>
            </a:r>
            <a:r>
              <a:rPr lang="ja-JP" altLang="en-US" sz="1200" dirty="0">
                <a:solidFill>
                  <a:srgbClr val="2E2E38"/>
                </a:solidFill>
                <a:latin typeface="EYInterstate"/>
                <a:ea typeface="Meiryo UI"/>
              </a:rPr>
              <a:t>つの重点審査項目に関して、プロジェクトの準拠性を端的に記載。</a:t>
            </a:r>
          </a:p>
        </p:txBody>
      </p:sp>
      <p:graphicFrame>
        <p:nvGraphicFramePr>
          <p:cNvPr id="21" name="表 20">
            <a:extLst>
              <a:ext uri="{FF2B5EF4-FFF2-40B4-BE49-F238E27FC236}">
                <a16:creationId xmlns:a16="http://schemas.microsoft.com/office/drawing/2014/main" id="{B5BE8F55-5A6B-4EDB-A9C6-FFCB9ADD742E}"/>
              </a:ext>
            </a:extLst>
          </p:cNvPr>
          <p:cNvGraphicFramePr>
            <a:graphicFrameLocks noGrp="1"/>
          </p:cNvGraphicFramePr>
          <p:nvPr>
            <p:extLst>
              <p:ext uri="{D42A27DB-BD31-4B8C-83A1-F6EECF244321}">
                <p14:modId xmlns:p14="http://schemas.microsoft.com/office/powerpoint/2010/main" val="547144813"/>
              </p:ext>
            </p:extLst>
          </p:nvPr>
        </p:nvGraphicFramePr>
        <p:xfrm>
          <a:off x="5204326" y="4164574"/>
          <a:ext cx="4318395" cy="2228242"/>
        </p:xfrm>
        <a:graphic>
          <a:graphicData uri="http://schemas.openxmlformats.org/drawingml/2006/table">
            <a:tbl>
              <a:tblPr/>
              <a:tblGrid>
                <a:gridCol w="785163">
                  <a:extLst>
                    <a:ext uri="{9D8B030D-6E8A-4147-A177-3AD203B41FA5}">
                      <a16:colId xmlns:a16="http://schemas.microsoft.com/office/drawing/2014/main" val="3671035324"/>
                    </a:ext>
                  </a:extLst>
                </a:gridCol>
                <a:gridCol w="588872">
                  <a:extLst>
                    <a:ext uri="{9D8B030D-6E8A-4147-A177-3AD203B41FA5}">
                      <a16:colId xmlns:a16="http://schemas.microsoft.com/office/drawing/2014/main" val="1848914499"/>
                    </a:ext>
                  </a:extLst>
                </a:gridCol>
                <a:gridCol w="588872">
                  <a:extLst>
                    <a:ext uri="{9D8B030D-6E8A-4147-A177-3AD203B41FA5}">
                      <a16:colId xmlns:a16="http://schemas.microsoft.com/office/drawing/2014/main" val="248126400"/>
                    </a:ext>
                  </a:extLst>
                </a:gridCol>
                <a:gridCol w="588872">
                  <a:extLst>
                    <a:ext uri="{9D8B030D-6E8A-4147-A177-3AD203B41FA5}">
                      <a16:colId xmlns:a16="http://schemas.microsoft.com/office/drawing/2014/main" val="1988140220"/>
                    </a:ext>
                  </a:extLst>
                </a:gridCol>
                <a:gridCol w="588872">
                  <a:extLst>
                    <a:ext uri="{9D8B030D-6E8A-4147-A177-3AD203B41FA5}">
                      <a16:colId xmlns:a16="http://schemas.microsoft.com/office/drawing/2014/main" val="4212353970"/>
                    </a:ext>
                  </a:extLst>
                </a:gridCol>
                <a:gridCol w="588872">
                  <a:extLst>
                    <a:ext uri="{9D8B030D-6E8A-4147-A177-3AD203B41FA5}">
                      <a16:colId xmlns:a16="http://schemas.microsoft.com/office/drawing/2014/main" val="2795923729"/>
                    </a:ext>
                  </a:extLst>
                </a:gridCol>
                <a:gridCol w="588872">
                  <a:extLst>
                    <a:ext uri="{9D8B030D-6E8A-4147-A177-3AD203B41FA5}">
                      <a16:colId xmlns:a16="http://schemas.microsoft.com/office/drawing/2014/main" val="2669620847"/>
                    </a:ext>
                  </a:extLst>
                </a:gridCol>
              </a:tblGrid>
              <a:tr h="78669">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gridSpan="2">
                  <a:txBody>
                    <a:bodyPr/>
                    <a:lstStyle/>
                    <a:p>
                      <a:pPr algn="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hMerge="1">
                  <a:txBody>
                    <a:bodyPr/>
                    <a:lstStyle/>
                    <a:p>
                      <a:pPr algn="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（単位：百万円）</a:t>
                      </a: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r"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marL="0" marR="0" lvl="0" indent="0" algn="r" defTabSz="891917" rtl="0" eaLnBrk="1" fontAlgn="ctr" latinLnBrk="0" hangingPunct="1">
                        <a:lnSpc>
                          <a:spcPct val="100000"/>
                        </a:lnSpc>
                        <a:spcBef>
                          <a:spcPts val="0"/>
                        </a:spcBef>
                        <a:spcAft>
                          <a:spcPts val="0"/>
                        </a:spcAft>
                        <a:buClrTx/>
                        <a:buSzTx/>
                        <a:buFontTx/>
                        <a:buNone/>
                        <a:tabLst/>
                        <a:defRPr/>
                      </a:pP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6313336"/>
                  </a:ext>
                </a:extLst>
              </a:tr>
              <a:tr h="186431">
                <a:tc>
                  <a:txBody>
                    <a:bodyPr/>
                    <a:lstStyle/>
                    <a:p>
                      <a:pPr algn="ctr" fontAlgn="ctr"/>
                      <a:r>
                        <a:rPr lang="zh-TW" altLang="en-US" sz="1000" b="1" i="0" u="none" strike="noStrike" dirty="0">
                          <a:solidFill>
                            <a:srgbClr val="000000"/>
                          </a:solidFill>
                          <a:effectLst/>
                          <a:latin typeface="Meiryo UI" panose="020B0604030504040204" pitchFamily="50" charset="-128"/>
                          <a:ea typeface="Meiryo UI" panose="020B0604030504040204" pitchFamily="50" charset="-128"/>
                        </a:rPr>
                        <a:t>対象事業</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97267">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32112521"/>
                  </a:ext>
                </a:extLst>
              </a:tr>
              <a:tr h="97267">
                <a:tc>
                  <a:txBody>
                    <a:bodyPr/>
                    <a:lstStyle/>
                    <a:p>
                      <a:pPr algn="l" fontAlgn="ctr"/>
                      <a:endParaRPr lang="ja-JP" altLang="en-US" sz="1000" b="0"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3811495333"/>
                  </a:ext>
                </a:extLst>
              </a:tr>
              <a:tr h="97267">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53446555"/>
                  </a:ext>
                </a:extLst>
              </a:tr>
              <a:tr h="97267">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1113783237"/>
                  </a:ext>
                </a:extLst>
              </a:tr>
              <a:tr h="97267">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828474366"/>
                  </a:ext>
                </a:extLst>
              </a:tr>
              <a:tr h="97267">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66230113"/>
                  </a:ext>
                </a:extLst>
              </a:tr>
              <a:tr h="97267">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zh-TW"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552851394"/>
                  </a:ext>
                </a:extLst>
              </a:tr>
              <a:tr h="97267">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2648555382"/>
                  </a:ext>
                </a:extLst>
              </a:tr>
              <a:tr h="97267">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71151852"/>
                  </a:ext>
                </a:extLst>
              </a:tr>
              <a:tr h="97267">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405631031"/>
                  </a:ext>
                </a:extLst>
              </a:tr>
              <a:tr h="97267">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3634406660"/>
                  </a:ext>
                </a:extLst>
              </a:tr>
              <a:tr h="97267">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7473321"/>
                  </a:ext>
                </a:extLst>
              </a:tr>
            </a:tbl>
          </a:graphicData>
        </a:graphic>
      </p:graphicFrame>
      <p:graphicFrame>
        <p:nvGraphicFramePr>
          <p:cNvPr id="22" name="表 21">
            <a:extLst>
              <a:ext uri="{FF2B5EF4-FFF2-40B4-BE49-F238E27FC236}">
                <a16:creationId xmlns:a16="http://schemas.microsoft.com/office/drawing/2014/main" id="{81BFF5DC-7983-430D-9C3F-E0E38E3B234F}"/>
              </a:ext>
            </a:extLst>
          </p:cNvPr>
          <p:cNvGraphicFramePr>
            <a:graphicFrameLocks noGrp="1"/>
          </p:cNvGraphicFramePr>
          <p:nvPr>
            <p:extLst>
              <p:ext uri="{D42A27DB-BD31-4B8C-83A1-F6EECF244321}">
                <p14:modId xmlns:p14="http://schemas.microsoft.com/office/powerpoint/2010/main" val="1302481752"/>
              </p:ext>
            </p:extLst>
          </p:nvPr>
        </p:nvGraphicFramePr>
        <p:xfrm>
          <a:off x="5204327" y="1851368"/>
          <a:ext cx="4318395" cy="1803959"/>
        </p:xfrm>
        <a:graphic>
          <a:graphicData uri="http://schemas.openxmlformats.org/drawingml/2006/table">
            <a:tbl>
              <a:tblPr/>
              <a:tblGrid>
                <a:gridCol w="1507508">
                  <a:extLst>
                    <a:ext uri="{9D8B030D-6E8A-4147-A177-3AD203B41FA5}">
                      <a16:colId xmlns:a16="http://schemas.microsoft.com/office/drawing/2014/main" val="3671035324"/>
                    </a:ext>
                  </a:extLst>
                </a:gridCol>
                <a:gridCol w="1321822">
                  <a:extLst>
                    <a:ext uri="{9D8B030D-6E8A-4147-A177-3AD203B41FA5}">
                      <a16:colId xmlns:a16="http://schemas.microsoft.com/office/drawing/2014/main" val="1848914499"/>
                    </a:ext>
                  </a:extLst>
                </a:gridCol>
                <a:gridCol w="1489065">
                  <a:extLst>
                    <a:ext uri="{9D8B030D-6E8A-4147-A177-3AD203B41FA5}">
                      <a16:colId xmlns:a16="http://schemas.microsoft.com/office/drawing/2014/main" val="4212353970"/>
                    </a:ext>
                  </a:extLst>
                </a:gridCol>
              </a:tblGrid>
              <a:tr h="252196">
                <a:tc>
                  <a:txBody>
                    <a:bodyPr/>
                    <a:lstStyle/>
                    <a:p>
                      <a:pPr algn="l" fontAlgn="ct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（単位：千円）</a:t>
                      </a: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6313336"/>
                  </a:ext>
                </a:extLst>
              </a:tr>
              <a:tr h="313484">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補助対象経費</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実証実験事業費</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助成申請額</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183975">
                <a:tc>
                  <a:txBody>
                    <a:bodyPr/>
                    <a:lstStyle/>
                    <a:p>
                      <a:pPr algn="l" fontAlgn="ctr"/>
                      <a:r>
                        <a:rPr lang="ja-JP" altLang="en-US" sz="1000" b="0" i="0" u="none" strike="noStrike" dirty="0">
                          <a:solidFill>
                            <a:srgbClr val="000000"/>
                          </a:solidFill>
                          <a:effectLst/>
                          <a:latin typeface="+mn-lt"/>
                          <a:ea typeface="+mn-ea"/>
                        </a:rPr>
                        <a:t>設備備品費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1029956649"/>
                  </a:ext>
                </a:extLst>
              </a:tr>
              <a:tr h="163712">
                <a:tc>
                  <a:txBody>
                    <a:bodyPr/>
                    <a:lstStyle/>
                    <a:p>
                      <a:pPr algn="l" fontAlgn="ctr"/>
                      <a:r>
                        <a:rPr lang="ja-JP" altLang="en-US" sz="1000" b="0" i="0" u="none" strike="noStrike" dirty="0">
                          <a:solidFill>
                            <a:srgbClr val="000000"/>
                          </a:solidFill>
                          <a:effectLst/>
                          <a:latin typeface="+mn-lt"/>
                          <a:ea typeface="+mn-ea"/>
                        </a:rPr>
                        <a:t>消耗品費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469638799"/>
                  </a:ext>
                </a:extLst>
              </a:tr>
              <a:tr h="163712">
                <a:tc>
                  <a:txBody>
                    <a:bodyPr/>
                    <a:lstStyle/>
                    <a:p>
                      <a:pPr algn="l" fontAlgn="ctr"/>
                      <a:r>
                        <a:rPr lang="ja-JP" altLang="en-US" sz="1000" b="0" i="0" u="none" strike="noStrike" dirty="0">
                          <a:solidFill>
                            <a:srgbClr val="000000"/>
                          </a:solidFill>
                          <a:effectLst/>
                          <a:latin typeface="+mn-lt"/>
                          <a:ea typeface="+mn-ea"/>
                        </a:rPr>
                        <a:t>謝金</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1253631655"/>
                  </a:ext>
                </a:extLst>
              </a:tr>
              <a:tr h="163712">
                <a:tc>
                  <a:txBody>
                    <a:bodyPr/>
                    <a:lstStyle/>
                    <a:p>
                      <a:pPr algn="l" fontAlgn="ctr"/>
                      <a:r>
                        <a:rPr lang="ja-JP" altLang="en-US" sz="1000" b="0" i="0" u="none" strike="noStrike" dirty="0">
                          <a:solidFill>
                            <a:srgbClr val="000000"/>
                          </a:solidFill>
                          <a:effectLst/>
                          <a:latin typeface="+mn-lt"/>
                          <a:ea typeface="+mn-ea"/>
                        </a:rPr>
                        <a:t>外注費・保守費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1136239460"/>
                  </a:ext>
                </a:extLst>
              </a:tr>
              <a:tr h="163712">
                <a:tc>
                  <a:txBody>
                    <a:bodyPr/>
                    <a:lstStyle/>
                    <a:p>
                      <a:pPr algn="l" fontAlgn="ctr"/>
                      <a:r>
                        <a:rPr lang="ja-JP" altLang="en-US" sz="1000" b="0" i="0" u="none" strike="noStrike" dirty="0">
                          <a:solidFill>
                            <a:srgbClr val="000000"/>
                          </a:solidFill>
                          <a:effectLst/>
                          <a:latin typeface="+mn-lt"/>
                          <a:ea typeface="+mn-ea"/>
                        </a:rPr>
                        <a:t>通信運搬費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1023553245"/>
                  </a:ext>
                </a:extLst>
              </a:tr>
              <a:tr h="163712">
                <a:tc>
                  <a:txBody>
                    <a:bodyPr/>
                    <a:lstStyle/>
                    <a:p>
                      <a:pPr algn="l" fontAlgn="ctr"/>
                      <a:r>
                        <a:rPr lang="ja-JP" altLang="en-US" sz="1000" b="0" i="0" u="none" strike="noStrike" dirty="0">
                          <a:solidFill>
                            <a:srgbClr val="000000"/>
                          </a:solidFill>
                          <a:effectLst/>
                          <a:latin typeface="+mn-lt"/>
                          <a:ea typeface="+mn-ea"/>
                        </a:rPr>
                        <a:t>・・・・</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14356809"/>
                  </a:ext>
                </a:extLst>
              </a:tr>
              <a:tr h="235744">
                <a:tc>
                  <a:txBody>
                    <a:bodyPr/>
                    <a:lstStyle/>
                    <a:p>
                      <a:pPr algn="l" fontAlgn="ctr"/>
                      <a:r>
                        <a:rPr lang="ja-JP" altLang="en-US" sz="1000" b="1" i="0" u="none" strike="noStrike" dirty="0">
                          <a:solidFill>
                            <a:srgbClr val="000000"/>
                          </a:solidFill>
                          <a:effectLst/>
                          <a:latin typeface="+mn-ea"/>
                          <a:ea typeface="+mn-ea"/>
                        </a:rPr>
                        <a:t>合計</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246499542"/>
                  </a:ext>
                </a:extLst>
              </a:tr>
            </a:tbl>
          </a:graphicData>
        </a:graphic>
      </p:graphicFrame>
      <p:sp>
        <p:nvSpPr>
          <p:cNvPr id="23" name="正方形/長方形 22">
            <a:extLst>
              <a:ext uri="{FF2B5EF4-FFF2-40B4-BE49-F238E27FC236}">
                <a16:creationId xmlns:a16="http://schemas.microsoft.com/office/drawing/2014/main" id="{87FDD762-9444-4A84-9B82-60C9B377FFA0}"/>
              </a:ext>
            </a:extLst>
          </p:cNvPr>
          <p:cNvSpPr/>
          <p:nvPr/>
        </p:nvSpPr>
        <p:spPr>
          <a:xfrm>
            <a:off x="5206411" y="1539975"/>
            <a:ext cx="4318395"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事業費</a:t>
            </a:r>
          </a:p>
        </p:txBody>
      </p:sp>
      <p:sp>
        <p:nvSpPr>
          <p:cNvPr id="24" name="正方形/長方形 23">
            <a:extLst>
              <a:ext uri="{FF2B5EF4-FFF2-40B4-BE49-F238E27FC236}">
                <a16:creationId xmlns:a16="http://schemas.microsoft.com/office/drawing/2014/main" id="{57E259FF-AB27-4E9D-A595-DB85DBD27EED}"/>
              </a:ext>
            </a:extLst>
          </p:cNvPr>
          <p:cNvSpPr/>
          <p:nvPr/>
        </p:nvSpPr>
        <p:spPr>
          <a:xfrm>
            <a:off x="5204327" y="3822250"/>
            <a:ext cx="4318395"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スケジュール</a:t>
            </a:r>
          </a:p>
        </p:txBody>
      </p:sp>
      <p:sp>
        <p:nvSpPr>
          <p:cNvPr id="25" name="コンテンツ プレースホルダー 2">
            <a:extLst>
              <a:ext uri="{FF2B5EF4-FFF2-40B4-BE49-F238E27FC236}">
                <a16:creationId xmlns:a16="http://schemas.microsoft.com/office/drawing/2014/main" id="{736B3A8B-951A-4858-88F0-925711CAE3D9}"/>
              </a:ext>
            </a:extLst>
          </p:cNvPr>
          <p:cNvSpPr txBox="1">
            <a:spLocks/>
          </p:cNvSpPr>
          <p:nvPr/>
        </p:nvSpPr>
        <p:spPr>
          <a:xfrm>
            <a:off x="5122880" y="6441641"/>
            <a:ext cx="4783120" cy="411151"/>
          </a:xfrm>
          <a:ln w="15875">
            <a:solidFill>
              <a:schemeClr val="tx1"/>
            </a:solidFill>
            <a:prstDash val="sysDash"/>
          </a:ln>
        </p:spPr>
        <p:txBody>
          <a:bodyPr/>
          <a:lst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a:lstStyle>
          <a:p>
            <a:pPr marL="0" indent="0" fontAlgn="auto">
              <a:spcAft>
                <a:spcPts val="0"/>
              </a:spcAft>
              <a:buClr>
                <a:srgbClr val="000000"/>
              </a:buClr>
              <a:buNone/>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担当者名：</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rgbClr val="000000"/>
              </a:buClr>
              <a:buNone/>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連絡先：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Mail</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3123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86518-B4F9-4427-8F99-8CF668318153}"/>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841CB2E0-4A1A-4073-9146-577C40BABC90}"/>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本実証実験において取り組む課題</a:t>
            </a:r>
            <a:endParaRPr kumimoji="1" lang="ja-JP" altLang="en-US" sz="1850" dirty="0"/>
          </a:p>
        </p:txBody>
      </p:sp>
      <p:sp>
        <p:nvSpPr>
          <p:cNvPr id="5" name="コンテンツ プレースホルダー 2">
            <a:extLst>
              <a:ext uri="{FF2B5EF4-FFF2-40B4-BE49-F238E27FC236}">
                <a16:creationId xmlns:a16="http://schemas.microsoft.com/office/drawing/2014/main" id="{CBFDE8DC-C817-4772-8052-7C7396995C4D}"/>
              </a:ext>
            </a:extLst>
          </p:cNvPr>
          <p:cNvSpPr txBox="1">
            <a:spLocks/>
          </p:cNvSpPr>
          <p:nvPr/>
        </p:nvSpPr>
        <p:spPr>
          <a:xfrm>
            <a:off x="517467" y="1423988"/>
            <a:ext cx="9007533"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176213" indent="-176213" fontAlgn="auto">
              <a:spcAft>
                <a:spcPts val="0"/>
              </a:spcAft>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着目した、熊本県において解決すべき社会課題について、現在の課題認識とどのように解決するのかを記載してください。また、熊本県で実施する意義（熊本県の●●という特徴を活かしたい等）も</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、あれば</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6213" indent="-176213" fontAlgn="auto">
              <a:spcAft>
                <a:spcPts val="0"/>
              </a:spcAft>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本実証実験が貴社にとってどのような意義を持ち、事業成長にどのように寄与するのか等について記載してください。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5343766"/>
      </p:ext>
    </p:extLst>
  </p:cSld>
  <p:clrMapOvr>
    <a:masterClrMapping/>
  </p:clrMapOvr>
</p:sld>
</file>

<file path=ppt/theme/theme1.xml><?xml version="1.0" encoding="utf-8"?>
<a:theme xmlns:a="http://schemas.openxmlformats.org/drawingml/2006/main" name="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EY Consulting Font">
      <a:majorFont>
        <a:latin typeface="EYInterstate"/>
        <a:ea typeface="Meiryo UI"/>
        <a:cs typeface=""/>
      </a:majorFont>
      <a:minorFont>
        <a:latin typeface="EYInterstate"/>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A95EA917-A718-47EA-A545-38F74756630C}" vid="{7007602B-F87C-4E43-A442-6FADFA5B1D22}"/>
    </a:ext>
  </a:extLst>
</a:theme>
</file>

<file path=ppt/theme/theme2.xml><?xml version="1.0" encoding="utf-8"?>
<a:theme xmlns:a="http://schemas.openxmlformats.org/drawingml/2006/main" name="1_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EY Consulting Font">
      <a:majorFont>
        <a:latin typeface="EYInterstate"/>
        <a:ea typeface="Meiryo UI"/>
        <a:cs typeface=""/>
      </a:majorFont>
      <a:minorFont>
        <a:latin typeface="EYInterstate"/>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244F1180-2718-45BD-9A75-314FBBD9B08D}" vid="{4172EC23-31A5-442B-A344-768A7125FD2C}"/>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6277A429214144910F3A18C03255B9" ma:contentTypeVersion="12" ma:contentTypeDescription="新しいドキュメントを作成します。" ma:contentTypeScope="" ma:versionID="7db5316e2e26069f1149348251c90315">
  <xsd:schema xmlns:xsd="http://www.w3.org/2001/XMLSchema" xmlns:xs="http://www.w3.org/2001/XMLSchema" xmlns:p="http://schemas.microsoft.com/office/2006/metadata/properties" xmlns:ns2="d941fdb8-2f16-4f72-8079-647b7eaf5cea" xmlns:ns3="2934248e-9a3f-48c1-b165-44d0d44cef1c" targetNamespace="http://schemas.microsoft.com/office/2006/metadata/properties" ma:root="true" ma:fieldsID="859afe0320b2d13edfa7cca3fcbbd1a3" ns2:_="" ns3:_="">
    <xsd:import namespace="d941fdb8-2f16-4f72-8079-647b7eaf5cea"/>
    <xsd:import namespace="2934248e-9a3f-48c1-b165-44d0d44cef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41fdb8-2f16-4f72-8079-647b7eaf5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34248e-9a3f-48c1-b165-44d0d44cef1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e13e874b-f28f-4435-a974-dec3cba37262}" ma:internalName="TaxCatchAll" ma:showField="CatchAllData" ma:web="2934248e-9a3f-48c1-b165-44d0d44cef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941fdb8-2f16-4f72-8079-647b7eaf5cea">
      <Terms xmlns="http://schemas.microsoft.com/office/infopath/2007/PartnerControls"/>
    </lcf76f155ced4ddcb4097134ff3c332f>
    <TaxCatchAll xmlns="2934248e-9a3f-48c1-b165-44d0d44cef1c" xsi:nil="true"/>
  </documentManagement>
</p:properties>
</file>

<file path=customXml/itemProps1.xml><?xml version="1.0" encoding="utf-8"?>
<ds:datastoreItem xmlns:ds="http://schemas.openxmlformats.org/officeDocument/2006/customXml" ds:itemID="{572BB656-07A1-4802-81ED-2DC6C1682375}">
  <ds:schemaRefs>
    <ds:schemaRef ds:uri="http://schemas.microsoft.com/sharepoint/v3/contenttype/forms"/>
  </ds:schemaRefs>
</ds:datastoreItem>
</file>

<file path=customXml/itemProps2.xml><?xml version="1.0" encoding="utf-8"?>
<ds:datastoreItem xmlns:ds="http://schemas.openxmlformats.org/officeDocument/2006/customXml" ds:itemID="{E043C956-399B-4950-B338-7812024F5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41fdb8-2f16-4f72-8079-647b7eaf5cea"/>
    <ds:schemaRef ds:uri="2934248e-9a3f-48c1-b165-44d0d44c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9C5A0D-4B8A-4A8D-96A2-B8FDCFC1FC4D}">
  <ds:schemaRefs>
    <ds:schemaRef ds:uri="http://purl.org/dc/terms/"/>
    <ds:schemaRef ds:uri="d941fdb8-2f16-4f72-8079-647b7eaf5cea"/>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2934248e-9a3f-48c1-b165-44d0d44cef1c"/>
    <ds:schemaRef ds:uri="http://www.w3.org/XML/1998/namespac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TotalTime>
  <Words>1032</Words>
  <Application>Microsoft Office PowerPoint</Application>
  <PresentationFormat>A4 210 x 297 mm</PresentationFormat>
  <Paragraphs>211</Paragraphs>
  <Slides>16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16</vt:i4>
      </vt:variant>
    </vt:vector>
  </HeadingPairs>
  <TitlesOfParts>
    <vt:vector size="25" baseType="lpstr">
      <vt:lpstr>EYInterstate</vt:lpstr>
      <vt:lpstr>EYInterstate Light</vt:lpstr>
      <vt:lpstr>Meiryo UI</vt:lpstr>
      <vt:lpstr>ＭＳ Ｐゴシック</vt:lpstr>
      <vt:lpstr>メイリオ</vt:lpstr>
      <vt:lpstr>Arial</vt:lpstr>
      <vt:lpstr>Calibri</vt:lpstr>
      <vt:lpstr>temp_ux</vt:lpstr>
      <vt:lpstr>1_temp_ux</vt:lpstr>
      <vt:lpstr>PowerPoint プレゼンテーション</vt:lpstr>
      <vt:lpstr>PowerPoint プレゼンテーション</vt:lpstr>
      <vt:lpstr>1.当社の事業</vt:lpstr>
      <vt:lpstr>PowerPoint プレゼンテーション</vt:lpstr>
      <vt:lpstr>PowerPoint プレゼンテーション</vt:lpstr>
      <vt:lpstr>PowerPoint プレゼンテーション</vt:lpstr>
      <vt:lpstr>２．実証実験の提案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1500152</dc:creator>
  <cp:lastModifiedBy>1500152</cp:lastModifiedBy>
  <cp:revision>3</cp:revision>
  <cp:lastPrinted>2022-07-04T01:26:43Z</cp:lastPrinted>
  <dcterms:modified xsi:type="dcterms:W3CDTF">2022-07-04T01:28:46Z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0x010100C4E69B17A516D24080984BE44A8D4236</vt:lpwstr>
  </property>
  <property fmtid="{D5CDD505-2E9C-101B-9397-08002B2CF9AE}" pid="3" name="MediaServiceImageTags">
    <vt:lpwstr/>
  </property>
</Properties>
</file>