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 id="2147483705" r:id="rId5"/>
  </p:sldMasterIdLst>
  <p:notesMasterIdLst>
    <p:notesMasterId r:id="rId23"/>
  </p:notesMasterIdLst>
  <p:sldIdLst>
    <p:sldId id="309" r:id="rId6"/>
    <p:sldId id="322" r:id="rId7"/>
    <p:sldId id="323" r:id="rId8"/>
    <p:sldId id="310" r:id="rId9"/>
    <p:sldId id="331" r:id="rId10"/>
    <p:sldId id="318" r:id="rId11"/>
    <p:sldId id="334" r:id="rId12"/>
    <p:sldId id="338" r:id="rId13"/>
    <p:sldId id="339" r:id="rId14"/>
    <p:sldId id="341" r:id="rId15"/>
    <p:sldId id="343" r:id="rId16"/>
    <p:sldId id="344" r:id="rId17"/>
    <p:sldId id="342" r:id="rId18"/>
    <p:sldId id="346" r:id="rId19"/>
    <p:sldId id="348" r:id="rId20"/>
    <p:sldId id="345" r:id="rId21"/>
    <p:sldId id="347" r:id="rId22"/>
  </p:sldIdLst>
  <p:sldSz cx="9906000" cy="6858000" type="A4"/>
  <p:notesSz cx="6807200" cy="9939338"/>
  <p:defaultTextStyle>
    <a:defPPr>
      <a:defRPr lang="en-US"/>
    </a:defPPr>
    <a:lvl1pPr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1pPr>
    <a:lvl2pPr marL="4572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2pPr>
    <a:lvl3pPr marL="9144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3pPr>
    <a:lvl4pPr marL="13716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4pPr>
    <a:lvl5pPr marL="18288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5pPr>
    <a:lvl6pPr marL="22860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6pPr>
    <a:lvl7pPr marL="27432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7pPr>
    <a:lvl8pPr marL="32004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8pPr>
    <a:lvl9pPr marL="36576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9pPr>
  </p:defaultTextStyle>
  <p:extLst>
    <p:ext uri="{521415D9-36F7-43E2-AB2F-B90AF26B5E84}">
      <p14:sectionLst xmlns:p14="http://schemas.microsoft.com/office/powerpoint/2010/main">
        <p14:section name="タイトル・目次" id="{D8047E78-D685-44D9-9A40-729357DE9CE6}">
          <p14:sldIdLst>
            <p14:sldId id="309"/>
            <p14:sldId id="322"/>
          </p14:sldIdLst>
        </p14:section>
        <p14:section name="当社の事業" id="{389F2713-C738-47C9-A2A7-D1B02CB7DEF4}">
          <p14:sldIdLst>
            <p14:sldId id="323"/>
            <p14:sldId id="310"/>
            <p14:sldId id="331"/>
            <p14:sldId id="318"/>
          </p14:sldIdLst>
        </p14:section>
        <p14:section name="実正実験の概要" id="{F37C1AE9-9356-43C0-B120-FCD27B2C81E4}">
          <p14:sldIdLst>
            <p14:sldId id="334"/>
            <p14:sldId id="338"/>
            <p14:sldId id="339"/>
            <p14:sldId id="341"/>
            <p14:sldId id="343"/>
            <p14:sldId id="344"/>
            <p14:sldId id="342"/>
            <p14:sldId id="346"/>
            <p14:sldId id="348"/>
            <p14:sldId id="345"/>
            <p14:sldId id="347"/>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C0BA"/>
    <a:srgbClr val="93F0E6"/>
    <a:srgbClr val="FFFF00"/>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E0F8DB-AC94-4652-9A57-D6F59217F193}" v="18" dt="2023-07-05T02:53:43.1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1352" y="8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geharu Ono" userId="1ce3f95f-cbce-4dee-b716-42a82cee329d" providerId="ADAL" clId="{0DE0F8DB-AC94-4652-9A57-D6F59217F193}"/>
    <pc:docChg chg="undo custSel modSld">
      <pc:chgData name="Shigeharu Ono" userId="1ce3f95f-cbce-4dee-b716-42a82cee329d" providerId="ADAL" clId="{0DE0F8DB-AC94-4652-9A57-D6F59217F193}" dt="2023-07-05T02:55:13.834" v="749" actId="20577"/>
      <pc:docMkLst>
        <pc:docMk/>
      </pc:docMkLst>
      <pc:sldChg chg="delSp mod">
        <pc:chgData name="Shigeharu Ono" userId="1ce3f95f-cbce-4dee-b716-42a82cee329d" providerId="ADAL" clId="{0DE0F8DB-AC94-4652-9A57-D6F59217F193}" dt="2023-07-05T02:35:28.460" v="1" actId="478"/>
        <pc:sldMkLst>
          <pc:docMk/>
          <pc:sldMk cId="3731236809" sldId="338"/>
        </pc:sldMkLst>
        <pc:spChg chg="del">
          <ac:chgData name="Shigeharu Ono" userId="1ce3f95f-cbce-4dee-b716-42a82cee329d" providerId="ADAL" clId="{0DE0F8DB-AC94-4652-9A57-D6F59217F193}" dt="2023-07-05T02:35:22.509" v="0" actId="478"/>
          <ac:spMkLst>
            <pc:docMk/>
            <pc:sldMk cId="3731236809" sldId="338"/>
            <ac:spMk id="4" creationId="{EB5481AC-3F05-4055-960D-71B468AA56CA}"/>
          </ac:spMkLst>
        </pc:spChg>
        <pc:spChg chg="del">
          <ac:chgData name="Shigeharu Ono" userId="1ce3f95f-cbce-4dee-b716-42a82cee329d" providerId="ADAL" clId="{0DE0F8DB-AC94-4652-9A57-D6F59217F193}" dt="2023-07-05T02:35:22.509" v="0" actId="478"/>
          <ac:spMkLst>
            <pc:docMk/>
            <pc:sldMk cId="3731236809" sldId="338"/>
            <ac:spMk id="7" creationId="{C8C1D87D-9955-467B-8D50-7C7052BDA4CD}"/>
          </ac:spMkLst>
        </pc:spChg>
        <pc:spChg chg="del">
          <ac:chgData name="Shigeharu Ono" userId="1ce3f95f-cbce-4dee-b716-42a82cee329d" providerId="ADAL" clId="{0DE0F8DB-AC94-4652-9A57-D6F59217F193}" dt="2023-07-05T02:35:22.509" v="0" actId="478"/>
          <ac:spMkLst>
            <pc:docMk/>
            <pc:sldMk cId="3731236809" sldId="338"/>
            <ac:spMk id="23" creationId="{87FDD762-9444-4A84-9B82-60C9B377FFA0}"/>
          </ac:spMkLst>
        </pc:spChg>
        <pc:spChg chg="del">
          <ac:chgData name="Shigeharu Ono" userId="1ce3f95f-cbce-4dee-b716-42a82cee329d" providerId="ADAL" clId="{0DE0F8DB-AC94-4652-9A57-D6F59217F193}" dt="2023-07-05T02:35:28.460" v="1" actId="478"/>
          <ac:spMkLst>
            <pc:docMk/>
            <pc:sldMk cId="3731236809" sldId="338"/>
            <ac:spMk id="24" creationId="{57E259FF-AB27-4E9D-A595-DB85DBD27EED}"/>
          </ac:spMkLst>
        </pc:spChg>
        <pc:spChg chg="del">
          <ac:chgData name="Shigeharu Ono" userId="1ce3f95f-cbce-4dee-b716-42a82cee329d" providerId="ADAL" clId="{0DE0F8DB-AC94-4652-9A57-D6F59217F193}" dt="2023-07-05T02:35:22.509" v="0" actId="478"/>
          <ac:spMkLst>
            <pc:docMk/>
            <pc:sldMk cId="3731236809" sldId="338"/>
            <ac:spMk id="26" creationId="{F5A7D25D-03CF-8C9E-6D7E-AE9FE80EFD7F}"/>
          </ac:spMkLst>
        </pc:spChg>
        <pc:spChg chg="del">
          <ac:chgData name="Shigeharu Ono" userId="1ce3f95f-cbce-4dee-b716-42a82cee329d" providerId="ADAL" clId="{0DE0F8DB-AC94-4652-9A57-D6F59217F193}" dt="2023-07-05T02:35:22.509" v="0" actId="478"/>
          <ac:spMkLst>
            <pc:docMk/>
            <pc:sldMk cId="3731236809" sldId="338"/>
            <ac:spMk id="27" creationId="{5ADBD54A-942E-42C3-7B9A-7AD0545C5B89}"/>
          </ac:spMkLst>
        </pc:spChg>
        <pc:spChg chg="del">
          <ac:chgData name="Shigeharu Ono" userId="1ce3f95f-cbce-4dee-b716-42a82cee329d" providerId="ADAL" clId="{0DE0F8DB-AC94-4652-9A57-D6F59217F193}" dt="2023-07-05T02:35:22.509" v="0" actId="478"/>
          <ac:spMkLst>
            <pc:docMk/>
            <pc:sldMk cId="3731236809" sldId="338"/>
            <ac:spMk id="28" creationId="{13E457C9-525D-00A4-BE87-6479B9F5E9EF}"/>
          </ac:spMkLst>
        </pc:spChg>
        <pc:spChg chg="del">
          <ac:chgData name="Shigeharu Ono" userId="1ce3f95f-cbce-4dee-b716-42a82cee329d" providerId="ADAL" clId="{0DE0F8DB-AC94-4652-9A57-D6F59217F193}" dt="2023-07-05T02:35:22.509" v="0" actId="478"/>
          <ac:spMkLst>
            <pc:docMk/>
            <pc:sldMk cId="3731236809" sldId="338"/>
            <ac:spMk id="29" creationId="{FB98A765-9647-B11E-38AF-05ECAA8ADC0D}"/>
          </ac:spMkLst>
        </pc:spChg>
        <pc:spChg chg="del">
          <ac:chgData name="Shigeharu Ono" userId="1ce3f95f-cbce-4dee-b716-42a82cee329d" providerId="ADAL" clId="{0DE0F8DB-AC94-4652-9A57-D6F59217F193}" dt="2023-07-05T02:35:22.509" v="0" actId="478"/>
          <ac:spMkLst>
            <pc:docMk/>
            <pc:sldMk cId="3731236809" sldId="338"/>
            <ac:spMk id="30" creationId="{2E0F6D0F-5425-0110-E95B-51F4EA2A255E}"/>
          </ac:spMkLst>
        </pc:spChg>
        <pc:spChg chg="del">
          <ac:chgData name="Shigeharu Ono" userId="1ce3f95f-cbce-4dee-b716-42a82cee329d" providerId="ADAL" clId="{0DE0F8DB-AC94-4652-9A57-D6F59217F193}" dt="2023-07-05T02:35:22.509" v="0" actId="478"/>
          <ac:spMkLst>
            <pc:docMk/>
            <pc:sldMk cId="3731236809" sldId="338"/>
            <ac:spMk id="31" creationId="{54B6F21E-ACF7-EA79-E561-7B02BFF87F79}"/>
          </ac:spMkLst>
        </pc:spChg>
        <pc:spChg chg="del">
          <ac:chgData name="Shigeharu Ono" userId="1ce3f95f-cbce-4dee-b716-42a82cee329d" providerId="ADAL" clId="{0DE0F8DB-AC94-4652-9A57-D6F59217F193}" dt="2023-07-05T02:35:22.509" v="0" actId="478"/>
          <ac:spMkLst>
            <pc:docMk/>
            <pc:sldMk cId="3731236809" sldId="338"/>
            <ac:spMk id="32" creationId="{1A61B470-19AA-8C65-3DB9-CCDCC6A377FD}"/>
          </ac:spMkLst>
        </pc:spChg>
        <pc:spChg chg="del">
          <ac:chgData name="Shigeharu Ono" userId="1ce3f95f-cbce-4dee-b716-42a82cee329d" providerId="ADAL" clId="{0DE0F8DB-AC94-4652-9A57-D6F59217F193}" dt="2023-07-05T02:35:22.509" v="0" actId="478"/>
          <ac:spMkLst>
            <pc:docMk/>
            <pc:sldMk cId="3731236809" sldId="338"/>
            <ac:spMk id="33" creationId="{6F510CFE-4AC1-ADD8-9599-1A89F9D1FCE3}"/>
          </ac:spMkLst>
        </pc:spChg>
        <pc:spChg chg="del">
          <ac:chgData name="Shigeharu Ono" userId="1ce3f95f-cbce-4dee-b716-42a82cee329d" providerId="ADAL" clId="{0DE0F8DB-AC94-4652-9A57-D6F59217F193}" dt="2023-07-05T02:35:22.509" v="0" actId="478"/>
          <ac:spMkLst>
            <pc:docMk/>
            <pc:sldMk cId="3731236809" sldId="338"/>
            <ac:spMk id="34" creationId="{520918A4-7185-EAFD-B3AD-360C0D1C8D0A}"/>
          </ac:spMkLst>
        </pc:spChg>
        <pc:spChg chg="del">
          <ac:chgData name="Shigeharu Ono" userId="1ce3f95f-cbce-4dee-b716-42a82cee329d" providerId="ADAL" clId="{0DE0F8DB-AC94-4652-9A57-D6F59217F193}" dt="2023-07-05T02:35:22.509" v="0" actId="478"/>
          <ac:spMkLst>
            <pc:docMk/>
            <pc:sldMk cId="3731236809" sldId="338"/>
            <ac:spMk id="35" creationId="{0DB80DF9-D98D-DE00-C301-77A7A3BF06DE}"/>
          </ac:spMkLst>
        </pc:spChg>
        <pc:spChg chg="del">
          <ac:chgData name="Shigeharu Ono" userId="1ce3f95f-cbce-4dee-b716-42a82cee329d" providerId="ADAL" clId="{0DE0F8DB-AC94-4652-9A57-D6F59217F193}" dt="2023-07-05T02:35:22.509" v="0" actId="478"/>
          <ac:spMkLst>
            <pc:docMk/>
            <pc:sldMk cId="3731236809" sldId="338"/>
            <ac:spMk id="38" creationId="{21E66282-60D4-13F0-D0B8-14E67FAF02F2}"/>
          </ac:spMkLst>
        </pc:spChg>
        <pc:graphicFrameChg chg="del">
          <ac:chgData name="Shigeharu Ono" userId="1ce3f95f-cbce-4dee-b716-42a82cee329d" providerId="ADAL" clId="{0DE0F8DB-AC94-4652-9A57-D6F59217F193}" dt="2023-07-05T02:35:28.460" v="1" actId="478"/>
          <ac:graphicFrameMkLst>
            <pc:docMk/>
            <pc:sldMk cId="3731236809" sldId="338"/>
            <ac:graphicFrameMk id="21" creationId="{B5BE8F55-5A6B-4EDB-A9C6-FFCB9ADD742E}"/>
          </ac:graphicFrameMkLst>
        </pc:graphicFrameChg>
        <pc:graphicFrameChg chg="del">
          <ac:chgData name="Shigeharu Ono" userId="1ce3f95f-cbce-4dee-b716-42a82cee329d" providerId="ADAL" clId="{0DE0F8DB-AC94-4652-9A57-D6F59217F193}" dt="2023-07-05T02:35:28.460" v="1" actId="478"/>
          <ac:graphicFrameMkLst>
            <pc:docMk/>
            <pc:sldMk cId="3731236809" sldId="338"/>
            <ac:graphicFrameMk id="22" creationId="{81BFF5DC-7983-430D-9C3F-E0E38E3B234F}"/>
          </ac:graphicFrameMkLst>
        </pc:graphicFrameChg>
      </pc:sldChg>
      <pc:sldChg chg="addSp delSp modSp mod">
        <pc:chgData name="Shigeharu Ono" userId="1ce3f95f-cbce-4dee-b716-42a82cee329d" providerId="ADAL" clId="{0DE0F8DB-AC94-4652-9A57-D6F59217F193}" dt="2023-07-05T02:55:13.834" v="749" actId="20577"/>
        <pc:sldMkLst>
          <pc:docMk/>
          <pc:sldMk cId="3862884683" sldId="346"/>
        </pc:sldMkLst>
        <pc:spChg chg="mod">
          <ac:chgData name="Shigeharu Ono" userId="1ce3f95f-cbce-4dee-b716-42a82cee329d" providerId="ADAL" clId="{0DE0F8DB-AC94-4652-9A57-D6F59217F193}" dt="2023-07-05T02:55:13.834" v="749" actId="20577"/>
          <ac:spMkLst>
            <pc:docMk/>
            <pc:sldMk cId="3862884683" sldId="346"/>
            <ac:spMk id="5" creationId="{EBA556A3-6BA7-4BBD-B259-3E09DB056AA2}"/>
          </ac:spMkLst>
        </pc:spChg>
        <pc:graphicFrameChg chg="del mod">
          <ac:chgData name="Shigeharu Ono" userId="1ce3f95f-cbce-4dee-b716-42a82cee329d" providerId="ADAL" clId="{0DE0F8DB-AC94-4652-9A57-D6F59217F193}" dt="2023-07-05T02:44:07.185" v="165" actId="478"/>
          <ac:graphicFrameMkLst>
            <pc:docMk/>
            <pc:sldMk cId="3862884683" sldId="346"/>
            <ac:graphicFrameMk id="4" creationId="{AC987D4C-4D8B-897C-DEF7-B95F99854BE7}"/>
          </ac:graphicFrameMkLst>
        </pc:graphicFrameChg>
        <pc:graphicFrameChg chg="mod modGraphic">
          <ac:chgData name="Shigeharu Ono" userId="1ce3f95f-cbce-4dee-b716-42a82cee329d" providerId="ADAL" clId="{0DE0F8DB-AC94-4652-9A57-D6F59217F193}" dt="2023-07-05T02:49:23.306" v="440" actId="1076"/>
          <ac:graphicFrameMkLst>
            <pc:docMk/>
            <pc:sldMk cId="3862884683" sldId="346"/>
            <ac:graphicFrameMk id="7" creationId="{1B237112-3966-F696-01C0-3E12B69227B2}"/>
          </ac:graphicFrameMkLst>
        </pc:graphicFrameChg>
        <pc:graphicFrameChg chg="mod modGraphic">
          <ac:chgData name="Shigeharu Ono" userId="1ce3f95f-cbce-4dee-b716-42a82cee329d" providerId="ADAL" clId="{0DE0F8DB-AC94-4652-9A57-D6F59217F193}" dt="2023-07-05T02:49:18.915" v="439" actId="1076"/>
          <ac:graphicFrameMkLst>
            <pc:docMk/>
            <pc:sldMk cId="3862884683" sldId="346"/>
            <ac:graphicFrameMk id="8" creationId="{F0D11EAA-28B3-AFF3-A3D0-78CD1E3357E6}"/>
          </ac:graphicFrameMkLst>
        </pc:graphicFrameChg>
        <pc:graphicFrameChg chg="mod">
          <ac:chgData name="Shigeharu Ono" userId="1ce3f95f-cbce-4dee-b716-42a82cee329d" providerId="ADAL" clId="{0DE0F8DB-AC94-4652-9A57-D6F59217F193}" dt="2023-07-05T02:35:50.895" v="38" actId="1038"/>
          <ac:graphicFrameMkLst>
            <pc:docMk/>
            <pc:sldMk cId="3862884683" sldId="346"/>
            <ac:graphicFrameMk id="9" creationId="{BD1CEE45-2D7F-FFD5-BEC6-89AB34C37AB4}"/>
          </ac:graphicFrameMkLst>
        </pc:graphicFrameChg>
        <pc:graphicFrameChg chg="add mod modGraphic">
          <ac:chgData name="Shigeharu Ono" userId="1ce3f95f-cbce-4dee-b716-42a82cee329d" providerId="ADAL" clId="{0DE0F8DB-AC94-4652-9A57-D6F59217F193}" dt="2023-07-05T02:53:45.280" v="697" actId="20577"/>
          <ac:graphicFrameMkLst>
            <pc:docMk/>
            <pc:sldMk cId="3862884683" sldId="346"/>
            <ac:graphicFrameMk id="11" creationId="{32FBE0FB-D833-85CD-9DA2-6510B4ACF119}"/>
          </ac:graphicFrameMkLst>
        </pc:graphicFrameChg>
        <pc:graphicFrameChg chg="mod modGraphic">
          <ac:chgData name="Shigeharu Ono" userId="1ce3f95f-cbce-4dee-b716-42a82cee329d" providerId="ADAL" clId="{0DE0F8DB-AC94-4652-9A57-D6F59217F193}" dt="2023-07-05T02:49:38.755" v="442" actId="1076"/>
          <ac:graphicFrameMkLst>
            <pc:docMk/>
            <pc:sldMk cId="3862884683" sldId="346"/>
            <ac:graphicFrameMk id="13" creationId="{B3886737-9451-4111-5D00-21FF45A976BF}"/>
          </ac:graphicFrameMkLst>
        </pc:graphicFrameChg>
        <pc:graphicFrameChg chg="add del mod modGraphic">
          <ac:chgData name="Shigeharu Ono" userId="1ce3f95f-cbce-4dee-b716-42a82cee329d" providerId="ADAL" clId="{0DE0F8DB-AC94-4652-9A57-D6F59217F193}" dt="2023-07-05T02:45:56.707" v="193" actId="478"/>
          <ac:graphicFrameMkLst>
            <pc:docMk/>
            <pc:sldMk cId="3862884683" sldId="346"/>
            <ac:graphicFrameMk id="14" creationId="{02596E27-37AA-04AB-4130-4E4AA8915DC9}"/>
          </ac:graphicFrameMkLst>
        </pc:graphicFrameChg>
        <pc:graphicFrameChg chg="add del mod modGraphic">
          <ac:chgData name="Shigeharu Ono" userId="1ce3f95f-cbce-4dee-b716-42a82cee329d" providerId="ADAL" clId="{0DE0F8DB-AC94-4652-9A57-D6F59217F193}" dt="2023-07-05T02:45:56.707" v="193" actId="478"/>
          <ac:graphicFrameMkLst>
            <pc:docMk/>
            <pc:sldMk cId="3862884683" sldId="346"/>
            <ac:graphicFrameMk id="16" creationId="{61CFB3AA-6BE4-7BC7-04E3-2314E3A62930}"/>
          </ac:graphicFrameMkLst>
        </pc:graphicFrameChg>
        <pc:graphicFrameChg chg="add mod modGraphic">
          <ac:chgData name="Shigeharu Ono" userId="1ce3f95f-cbce-4dee-b716-42a82cee329d" providerId="ADAL" clId="{0DE0F8DB-AC94-4652-9A57-D6F59217F193}" dt="2023-07-05T02:48:45.311" v="432" actId="1076"/>
          <ac:graphicFrameMkLst>
            <pc:docMk/>
            <pc:sldMk cId="3862884683" sldId="346"/>
            <ac:graphicFrameMk id="17" creationId="{EE8BB1C7-D750-6112-CD8F-E9F084B40A96}"/>
          </ac:graphicFrameMkLst>
        </pc:graphicFrameChg>
        <pc:cxnChg chg="mod">
          <ac:chgData name="Shigeharu Ono" userId="1ce3f95f-cbce-4dee-b716-42a82cee329d" providerId="ADAL" clId="{0DE0F8DB-AC94-4652-9A57-D6F59217F193}" dt="2023-07-05T02:49:38.755" v="442" actId="1076"/>
          <ac:cxnSpMkLst>
            <pc:docMk/>
            <pc:sldMk cId="3862884683" sldId="346"/>
            <ac:cxnSpMk id="6" creationId="{62F23760-6A37-2213-5E68-B87BFECBF1E2}"/>
          </ac:cxnSpMkLst>
        </pc:cxnChg>
        <pc:cxnChg chg="mod">
          <ac:chgData name="Shigeharu Ono" userId="1ce3f95f-cbce-4dee-b716-42a82cee329d" providerId="ADAL" clId="{0DE0F8DB-AC94-4652-9A57-D6F59217F193}" dt="2023-07-05T02:49:34.382" v="441" actId="14100"/>
          <ac:cxnSpMkLst>
            <pc:docMk/>
            <pc:sldMk cId="3862884683" sldId="346"/>
            <ac:cxnSpMk id="12" creationId="{23C67D21-ACD7-CDEE-5BEE-23ABB20FF8DD}"/>
          </ac:cxnSpMkLst>
        </pc:cxnChg>
        <pc:cxnChg chg="add del mod">
          <ac:chgData name="Shigeharu Ono" userId="1ce3f95f-cbce-4dee-b716-42a82cee329d" providerId="ADAL" clId="{0DE0F8DB-AC94-4652-9A57-D6F59217F193}" dt="2023-07-05T02:45:59.594" v="194" actId="478"/>
          <ac:cxnSpMkLst>
            <pc:docMk/>
            <pc:sldMk cId="3862884683" sldId="346"/>
            <ac:cxnSpMk id="15" creationId="{99D187A6-EA05-4F5A-3F95-F425024DE42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90C1A1BA-84E3-42A9-9947-44E161CAFAE2}" type="datetimeFigureOut">
              <a:rPr kumimoji="1" lang="ja-JP" altLang="en-US" smtClean="0"/>
              <a:t>2023/7/6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_1 (White)">
    <p:spTree>
      <p:nvGrpSpPr>
        <p:cNvPr id="1" name=""/>
        <p:cNvGrpSpPr/>
        <p:nvPr/>
      </p:nvGrpSpPr>
      <p:grpSpPr>
        <a:xfrm>
          <a:off x="0" y="0"/>
          <a:ext cx="0" cy="0"/>
          <a:chOff x="0" y="0"/>
          <a:chExt cx="0" cy="0"/>
        </a:xfrm>
      </p:grpSpPr>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rgbClr val="4EC0BA"/>
          </a:solidFill>
          <a:ln>
            <a:solidFill>
              <a:srgbClr val="27ACAA"/>
            </a:solidFill>
          </a:ln>
        </p:spPr>
        <p:txBody>
          <a:bodyPr vert="horz" wrap="square" lIns="84707" tIns="42353" rIns="84707" bIns="42353" numCol="1" anchor="t" anchorCtr="0" compatLnSpc="1">
            <a:prstTxWarp prst="textNoShape">
              <a:avLst/>
            </a:prstTxWarp>
          </a:bodyPr>
          <a:lstStyle/>
          <a:p>
            <a:pPr fontAlgn="auto"/>
            <a:endParaRPr lang="en-GB" sz="1667" spc="18" baseline="0">
              <a:solidFill>
                <a:schemeClr val="tx2"/>
              </a:solidFill>
              <a:latin typeface="EYInterstate" panose="02000503020000020004" pitchFamily="2" charset="0"/>
              <a:ea typeface="Meiryo UI" panose="020B0604030504040204" pitchFamily="50" charset="-128"/>
            </a:endParaRPr>
          </a:p>
        </p:txBody>
      </p:sp>
      <p:sp>
        <p:nvSpPr>
          <p:cNvPr id="32" name="タイトル 14"/>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2038"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390"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111"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sp>
        <p:nvSpPr>
          <p:cNvPr id="25" name="テキスト プレースホルダ 16"/>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25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33694648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_1 (White)">
    <p:spTree>
      <p:nvGrpSpPr>
        <p:cNvPr id="1" name=""/>
        <p:cNvGrpSpPr/>
        <p:nvPr/>
      </p:nvGrpSpPr>
      <p:grpSpPr>
        <a:xfrm>
          <a:off x="0" y="0"/>
          <a:ext cx="0" cy="0"/>
          <a:chOff x="0" y="0"/>
          <a:chExt cx="0" cy="0"/>
        </a:xfrm>
      </p:grpSpPr>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rgbClr val="4EC0BA"/>
          </a:solidFill>
          <a:ln>
            <a:solidFill>
              <a:srgbClr val="27ACAA"/>
            </a:solidFill>
          </a:ln>
        </p:spPr>
        <p:txBody>
          <a:bodyPr vert="horz" wrap="square" lIns="78191" tIns="39095" rIns="78191" bIns="39095" numCol="1" anchor="t" anchorCtr="0" compatLnSpc="1">
            <a:prstTxWarp prst="textNoShape">
              <a:avLst/>
            </a:prstTxWarp>
          </a:bodyPr>
          <a:lstStyle/>
          <a:p>
            <a:pPr fontAlgn="auto"/>
            <a:endParaRPr lang="en-GB" sz="1539" spc="17" baseline="0">
              <a:solidFill>
                <a:schemeClr val="tx2"/>
              </a:solidFill>
              <a:latin typeface="EYInterstate" panose="02000503020000020004" pitchFamily="2" charset="0"/>
              <a:ea typeface="Meiryo UI" panose="020B0604030504040204" pitchFamily="50" charset="-128"/>
            </a:endParaRPr>
          </a:p>
        </p:txBody>
      </p:sp>
      <p:sp>
        <p:nvSpPr>
          <p:cNvPr id="32" name="タイトル 14"/>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pic>
        <p:nvPicPr>
          <p:cNvPr id="19" name="Picture 8"/>
          <p:cNvPicPr>
            <a:picLocks noChangeAspect="1"/>
          </p:cNvPicPr>
          <p:nvPr/>
        </p:nvPicPr>
        <p:blipFill>
          <a:blip r:embed="rId2"/>
          <a:stretch>
            <a:fillRect/>
          </a:stretch>
        </p:blipFill>
        <p:spPr>
          <a:xfrm>
            <a:off x="8381013" y="5424187"/>
            <a:ext cx="1002377" cy="1142809"/>
          </a:xfrm>
          <a:prstGeom prst="rect">
            <a:avLst/>
          </a:prstGeom>
        </p:spPr>
      </p:pic>
      <p:sp>
        <p:nvSpPr>
          <p:cNvPr id="25" name="テキスト プレースホルダ 16"/>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104404459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_2 (Black)">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E8EE0FE-D16D-499D-8EEB-A7476F8BA88C}"/>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chemeClr val="accent2"/>
          </a:solidFill>
          <a:ln>
            <a:noFill/>
          </a:ln>
        </p:spPr>
        <p:txBody>
          <a:bodyPr vert="horz" wrap="square" lIns="78191" tIns="39095" rIns="78191" bIns="39095" numCol="1" anchor="t" anchorCtr="0" compatLnSpc="1">
            <a:prstTxWarp prst="textNoShape">
              <a:avLst/>
            </a:prstTxWarp>
          </a:bodyPr>
          <a:lstStyle/>
          <a:p>
            <a:pPr fontAlgn="auto"/>
            <a:endParaRPr lang="en-GB" sz="1539" spc="0" baseline="0">
              <a:solidFill>
                <a:schemeClr val="tx2"/>
              </a:solidFill>
              <a:latin typeface="EYInterstate" panose="02000503020000020004" pitchFamily="2" charset="0"/>
              <a:ea typeface="Meiryo UI" panose="020B0604030504040204" pitchFamily="50" charset="-128"/>
            </a:endParaRPr>
          </a:p>
        </p:txBody>
      </p:sp>
      <p:grpSp>
        <p:nvGrpSpPr>
          <p:cNvPr id="17" name="Group 4">
            <a:extLst>
              <a:ext uri="{FF2B5EF4-FFF2-40B4-BE49-F238E27FC236}">
                <a16:creationId xmlns:a16="http://schemas.microsoft.com/office/drawing/2014/main" id="{99843BE3-E2F5-4609-A760-81A32CA2761E}"/>
              </a:ext>
            </a:extLst>
          </p:cNvPr>
          <p:cNvGrpSpPr>
            <a:grpSpLocks noChangeAspect="1"/>
          </p:cNvGrpSpPr>
          <p:nvPr/>
        </p:nvGrpSpPr>
        <p:grpSpPr bwMode="auto">
          <a:xfrm>
            <a:off x="8370463" y="5411224"/>
            <a:ext cx="996787" cy="1142809"/>
            <a:chOff x="6529" y="3125"/>
            <a:chExt cx="772" cy="904"/>
          </a:xfrm>
        </p:grpSpPr>
        <p:sp>
          <p:nvSpPr>
            <p:cNvPr id="21" name="Freeform 5">
              <a:extLst>
                <a:ext uri="{FF2B5EF4-FFF2-40B4-BE49-F238E27FC236}">
                  <a16:creationId xmlns:a16="http://schemas.microsoft.com/office/drawing/2014/main" id="{7D7BD637-F7CA-4F17-AF72-63DD6F96AC4E}"/>
                </a:ext>
              </a:extLst>
            </p:cNvPr>
            <p:cNvSpPr>
              <a:spLocks/>
            </p:cNvSpPr>
            <p:nvPr/>
          </p:nvSpPr>
          <p:spPr bwMode="auto">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781903" eaLnBrk="1" fontAlgn="auto" latinLnBrk="0" hangingPunct="1">
                <a:lnSpc>
                  <a:spcPct val="100000"/>
                </a:lnSpc>
                <a:spcBef>
                  <a:spcPts val="0"/>
                </a:spcBef>
                <a:spcAft>
                  <a:spcPts val="0"/>
                </a:spcAft>
                <a:buClrTx/>
                <a:buSzTx/>
                <a:buFontTx/>
                <a:buNone/>
                <a:tabLst/>
                <a:defRPr/>
              </a:pPr>
              <a:endParaRPr kumimoji="0" lang="en-IN" sz="1539"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endParaRPr>
            </a:p>
          </p:txBody>
        </p:sp>
        <p:sp>
          <p:nvSpPr>
            <p:cNvPr id="22" name="Freeform 6">
              <a:extLst>
                <a:ext uri="{FF2B5EF4-FFF2-40B4-BE49-F238E27FC236}">
                  <a16:creationId xmlns:a16="http://schemas.microsoft.com/office/drawing/2014/main" id="{92BB8D4A-A01C-4B5F-940B-9B054C48B578}"/>
                </a:ext>
              </a:extLst>
            </p:cNvPr>
            <p:cNvSpPr>
              <a:spLocks noEditPoints="1"/>
            </p:cNvSpPr>
            <p:nvPr/>
          </p:nvSpPr>
          <p:spPr bwMode="auto">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781903" eaLnBrk="1" fontAlgn="auto" latinLnBrk="0" hangingPunct="1">
                <a:lnSpc>
                  <a:spcPct val="100000"/>
                </a:lnSpc>
                <a:spcBef>
                  <a:spcPts val="0"/>
                </a:spcBef>
                <a:spcAft>
                  <a:spcPts val="0"/>
                </a:spcAft>
                <a:buClrTx/>
                <a:buSzTx/>
                <a:buFontTx/>
                <a:buNone/>
                <a:tabLst/>
                <a:defRPr/>
              </a:pPr>
              <a:endParaRPr kumimoji="0" lang="en-IN" sz="1539"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endParaRPr>
            </a:p>
          </p:txBody>
        </p:sp>
      </p:grpSp>
      <p:sp>
        <p:nvSpPr>
          <p:cNvPr id="11" name="正方形/長方形 10">
            <a:extLst>
              <a:ext uri="{FF2B5EF4-FFF2-40B4-BE49-F238E27FC236}">
                <a16:creationId xmlns:a16="http://schemas.microsoft.com/office/drawing/2014/main" id="{46E83B7F-EA03-482F-8888-E397D8B0DCF8}"/>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13" name="タイトル 14">
            <a:extLst>
              <a:ext uri="{FF2B5EF4-FFF2-40B4-BE49-F238E27FC236}">
                <a16:creationId xmlns:a16="http://schemas.microsoft.com/office/drawing/2014/main" id="{604C3900-90F2-4B8A-AA36-E2B0ED5E8E04}"/>
              </a:ext>
            </a:extLst>
          </p:cNvPr>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14" name="テキスト プレースホルダ 16">
            <a:extLst>
              <a:ext uri="{FF2B5EF4-FFF2-40B4-BE49-F238E27FC236}">
                <a16:creationId xmlns:a16="http://schemas.microsoft.com/office/drawing/2014/main" id="{3ED6534B-D57A-491E-8FDC-40E044C2BCA4}"/>
              </a:ext>
            </a:extLst>
          </p:cNvPr>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15" name="テキスト プレースホルダ 16">
            <a:extLst>
              <a:ext uri="{FF2B5EF4-FFF2-40B4-BE49-F238E27FC236}">
                <a16:creationId xmlns:a16="http://schemas.microsoft.com/office/drawing/2014/main" id="{1D7A96E6-BD21-40AD-AD5B-3BF24CA4AEC7}"/>
              </a:ext>
            </a:extLst>
          </p:cNvPr>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sp>
        <p:nvSpPr>
          <p:cNvPr id="16" name="テキスト プレースホルダ 16">
            <a:extLst>
              <a:ext uri="{FF2B5EF4-FFF2-40B4-BE49-F238E27FC236}">
                <a16:creationId xmlns:a16="http://schemas.microsoft.com/office/drawing/2014/main" id="{40F0529B-BD5E-4803-A38C-1FD322FFB8E2}"/>
              </a:ext>
            </a:extLst>
          </p:cNvPr>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24236980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_3 (White) Long Panel">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D690C839-DE61-4087-9C50-DE0AA3D82CCF}"/>
              </a:ext>
            </a:extLst>
          </p:cNvPr>
          <p:cNvPicPr>
            <a:picLocks noChangeAspect="1"/>
          </p:cNvPicPr>
          <p:nvPr/>
        </p:nvPicPr>
        <p:blipFill>
          <a:blip r:embed="rId2"/>
          <a:stretch>
            <a:fillRect/>
          </a:stretch>
        </p:blipFill>
        <p:spPr>
          <a:xfrm>
            <a:off x="517653" y="287509"/>
            <a:ext cx="5817717" cy="3227864"/>
          </a:xfrm>
          <a:prstGeom prst="rect">
            <a:avLst/>
          </a:prstGeom>
        </p:spPr>
      </p:pic>
      <p:sp>
        <p:nvSpPr>
          <p:cNvPr id="32" name="タイトル 14"/>
          <p:cNvSpPr>
            <a:spLocks noGrp="1"/>
          </p:cNvSpPr>
          <p:nvPr>
            <p:ph type="title" hasCustomPrompt="1"/>
          </p:nvPr>
        </p:nvSpPr>
        <p:spPr>
          <a:xfrm>
            <a:off x="734423" y="1816407"/>
            <a:ext cx="5398356"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3" y="1443528"/>
            <a:ext cx="5398356"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2" y="3010244"/>
            <a:ext cx="5395587" cy="210760"/>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pic>
        <p:nvPicPr>
          <p:cNvPr id="19" name="Picture 8"/>
          <p:cNvPicPr>
            <a:picLocks noChangeAspect="1"/>
          </p:cNvPicPr>
          <p:nvPr/>
        </p:nvPicPr>
        <p:blipFill>
          <a:blip r:embed="rId3"/>
          <a:stretch>
            <a:fillRect/>
          </a:stretch>
        </p:blipFill>
        <p:spPr>
          <a:xfrm>
            <a:off x="8381013" y="5424187"/>
            <a:ext cx="1002377" cy="1142809"/>
          </a:xfrm>
          <a:prstGeom prst="rect">
            <a:avLst/>
          </a:prstGeom>
        </p:spPr>
      </p:pic>
      <p:sp>
        <p:nvSpPr>
          <p:cNvPr id="25" name="テキスト プレースホルダ 16"/>
          <p:cNvSpPr>
            <a:spLocks noGrp="1"/>
          </p:cNvSpPr>
          <p:nvPr>
            <p:ph type="body" sz="quarter" idx="12" hasCustomPrompt="1"/>
          </p:nvPr>
        </p:nvSpPr>
        <p:spPr>
          <a:xfrm>
            <a:off x="736587" y="2740246"/>
            <a:ext cx="5395587" cy="218805"/>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277995481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Greetin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24B42D-AE01-47C1-9F6C-0919F512BDA9}"/>
              </a:ext>
            </a:extLst>
          </p:cNvPr>
          <p:cNvSpPr>
            <a:spLocks noGrp="1"/>
          </p:cNvSpPr>
          <p:nvPr>
            <p:ph type="title" hasCustomPrompt="1"/>
          </p:nvPr>
        </p:nvSpPr>
        <p:spPr>
          <a:xfrm>
            <a:off x="517654" y="489549"/>
            <a:ext cx="8870694" cy="947421"/>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はじめにタイトル</a:t>
            </a:r>
            <a:endParaRPr kumimoji="1" lang="en-US"/>
          </a:p>
        </p:txBody>
      </p:sp>
    </p:spTree>
    <p:extLst>
      <p:ext uri="{BB962C8B-B14F-4D97-AF65-F5344CB8AC3E}">
        <p14:creationId xmlns:p14="http://schemas.microsoft.com/office/powerpoint/2010/main" val="37208970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ontents_1">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C4B74ED8-7086-4A54-B270-B1BD6A904AF4}"/>
              </a:ext>
            </a:extLst>
          </p:cNvPr>
          <p:cNvSpPr txBox="1">
            <a:spLocks/>
          </p:cNvSpPr>
          <p:nvPr/>
        </p:nvSpPr>
        <p:spPr>
          <a:xfrm>
            <a:off x="1" y="0"/>
            <a:ext cx="133396" cy="6858000"/>
          </a:xfrm>
          <a:prstGeom prst="rect">
            <a:avLst/>
          </a:prstGeom>
          <a:solidFill>
            <a:schemeClr val="tx1"/>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1" name="Text Placeholder 5">
            <a:extLst>
              <a:ext uri="{FF2B5EF4-FFF2-40B4-BE49-F238E27FC236}">
                <a16:creationId xmlns:a16="http://schemas.microsoft.com/office/drawing/2014/main" id="{5D5B1ABD-1229-40A2-8117-7525D9DCAC29}"/>
              </a:ext>
            </a:extLst>
          </p:cNvPr>
          <p:cNvSpPr txBox="1">
            <a:spLocks/>
          </p:cNvSpPr>
          <p:nvPr/>
        </p:nvSpPr>
        <p:spPr>
          <a:xfrm>
            <a:off x="1" y="491476"/>
            <a:ext cx="133396" cy="946899"/>
          </a:xfrm>
          <a:prstGeom prst="rect">
            <a:avLst/>
          </a:prstGeom>
          <a:solidFill>
            <a:srgbClr val="4EC0BA"/>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2" name="タイトル 1">
            <a:extLst>
              <a:ext uri="{FF2B5EF4-FFF2-40B4-BE49-F238E27FC236}">
                <a16:creationId xmlns:a16="http://schemas.microsoft.com/office/drawing/2014/main" id="{45A37E82-27E6-4D72-9413-BAFF9304C2AD}"/>
              </a:ext>
            </a:extLst>
          </p:cNvPr>
          <p:cNvSpPr>
            <a:spLocks noGrp="1"/>
          </p:cNvSpPr>
          <p:nvPr>
            <p:ph type="title" hasCustomPrompt="1"/>
          </p:nvPr>
        </p:nvSpPr>
        <p:spPr>
          <a:xfrm>
            <a:off x="517654" y="491476"/>
            <a:ext cx="8870694" cy="946899"/>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目次タイトル</a:t>
            </a:r>
            <a:endParaRPr kumimoji="1" lang="en-US"/>
          </a:p>
        </p:txBody>
      </p:sp>
    </p:spTree>
    <p:extLst>
      <p:ext uri="{BB962C8B-B14F-4D97-AF65-F5344CB8AC3E}">
        <p14:creationId xmlns:p14="http://schemas.microsoft.com/office/powerpoint/2010/main" val="2680028771"/>
      </p:ext>
    </p:extLst>
  </p:cSld>
  <p:clrMapOvr>
    <a:masterClrMapping/>
  </p:clrMapOvr>
  <p:hf hdr="0" ftr="0" dt="0"/>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ontents_2">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DE62A711-1482-4192-9F96-3DE6344705C9}"/>
              </a:ext>
            </a:extLst>
          </p:cNvPr>
          <p:cNvSpPr txBox="1">
            <a:spLocks/>
          </p:cNvSpPr>
          <p:nvPr/>
        </p:nvSpPr>
        <p:spPr>
          <a:xfrm>
            <a:off x="-192" y="490998"/>
            <a:ext cx="517845" cy="946899"/>
          </a:xfrm>
          <a:prstGeom prst="rect">
            <a:avLst/>
          </a:prstGeom>
          <a:solidFill>
            <a:srgbClr val="4EC0BA"/>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6" name="タイトル 1">
            <a:extLst>
              <a:ext uri="{FF2B5EF4-FFF2-40B4-BE49-F238E27FC236}">
                <a16:creationId xmlns:a16="http://schemas.microsoft.com/office/drawing/2014/main" id="{D5056EDA-54AC-47D2-BDF3-8AB32D003478}"/>
              </a:ext>
            </a:extLst>
          </p:cNvPr>
          <p:cNvSpPr>
            <a:spLocks noGrp="1"/>
          </p:cNvSpPr>
          <p:nvPr>
            <p:ph type="title" hasCustomPrompt="1"/>
          </p:nvPr>
        </p:nvSpPr>
        <p:spPr>
          <a:xfrm>
            <a:off x="800380" y="492475"/>
            <a:ext cx="8591105" cy="944494"/>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目次タイトル</a:t>
            </a:r>
            <a:endParaRPr kumimoji="1" lang="en-US"/>
          </a:p>
        </p:txBody>
      </p:sp>
    </p:spTree>
    <p:extLst>
      <p:ext uri="{BB962C8B-B14F-4D97-AF65-F5344CB8AC3E}">
        <p14:creationId xmlns:p14="http://schemas.microsoft.com/office/powerpoint/2010/main" val="2468442858"/>
      </p:ext>
    </p:extLst>
  </p:cSld>
  <p:clrMapOvr>
    <a:masterClrMapping/>
  </p:clrMapOvr>
  <p:hf hdr="0" ftr="0" dt="0"/>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Divider_1">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AFB739-4EFB-4021-B261-1BEC68EA7CE3}"/>
              </a:ext>
            </a:extLst>
          </p:cNvPr>
          <p:cNvSpPr>
            <a:spLocks noGrp="1"/>
          </p:cNvSpPr>
          <p:nvPr>
            <p:ph type="title" hasCustomPrompt="1"/>
          </p:nvPr>
        </p:nvSpPr>
        <p:spPr>
          <a:xfrm>
            <a:off x="3567690" y="2565466"/>
            <a:ext cx="5820657" cy="1687783"/>
          </a:xfrm>
          <a:prstGeom prst="rect">
            <a:avLst/>
          </a:prstGeom>
        </p:spPr>
        <p:txBody>
          <a:bodyPr lIns="0" tIns="0" rIns="0" bIns="0" anchor="b"/>
          <a:lstStyle>
            <a:lvl1pPr>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Tree>
    <p:extLst>
      <p:ext uri="{BB962C8B-B14F-4D97-AF65-F5344CB8AC3E}">
        <p14:creationId xmlns:p14="http://schemas.microsoft.com/office/powerpoint/2010/main" val="3021329438"/>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Divider_2">
    <p:spTree>
      <p:nvGrpSpPr>
        <p:cNvPr id="1" name=""/>
        <p:cNvGrpSpPr/>
        <p:nvPr/>
      </p:nvGrpSpPr>
      <p:grpSpPr>
        <a:xfrm>
          <a:off x="0" y="0"/>
          <a:ext cx="0" cy="0"/>
          <a:chOff x="0" y="0"/>
          <a:chExt cx="0" cy="0"/>
        </a:xfrm>
      </p:grpSpPr>
      <p:sp>
        <p:nvSpPr>
          <p:cNvPr id="3" name="Freeform 6">
            <a:extLst>
              <a:ext uri="{FF2B5EF4-FFF2-40B4-BE49-F238E27FC236}">
                <a16:creationId xmlns:a16="http://schemas.microsoft.com/office/drawing/2014/main" id="{EB964AD3-5C01-4342-859A-2B289C169223}"/>
              </a:ext>
            </a:extLst>
          </p:cNvPr>
          <p:cNvSpPr>
            <a:spLocks/>
          </p:cNvSpPr>
          <p:nvPr/>
        </p:nvSpPr>
        <p:spPr bwMode="gray">
          <a:xfrm>
            <a:off x="0" y="0"/>
            <a:ext cx="5412097" cy="4692758"/>
          </a:xfrm>
          <a:custGeom>
            <a:avLst/>
            <a:gdLst>
              <a:gd name="connsiteX0" fmla="*/ 0 w 10000"/>
              <a:gd name="connsiteY0" fmla="*/ 0 h 10000"/>
              <a:gd name="connsiteX1" fmla="*/ 10000 w 10000"/>
              <a:gd name="connsiteY1" fmla="*/ 0 h 10000"/>
              <a:gd name="connsiteX2" fmla="*/ 10000 w 10000"/>
              <a:gd name="connsiteY2" fmla="*/ 8019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0"/>
                </a:moveTo>
                <a:lnTo>
                  <a:pt x="10000" y="0"/>
                </a:lnTo>
                <a:lnTo>
                  <a:pt x="10000" y="8019"/>
                </a:lnTo>
                <a:lnTo>
                  <a:pt x="0" y="10000"/>
                </a:lnTo>
                <a:lnTo>
                  <a:pt x="0" y="0"/>
                </a:lnTo>
                <a:close/>
              </a:path>
            </a:pathLst>
          </a:custGeom>
          <a:solidFill>
            <a:schemeClr val="accent2">
              <a:alpha val="90000"/>
            </a:schemeClr>
          </a:solidFill>
          <a:ln w="9525">
            <a:noFill/>
            <a:round/>
            <a:headEnd/>
            <a:tailEnd/>
          </a:ln>
          <a:effectLst/>
        </p:spPr>
        <p:txBody>
          <a:bodyPr vert="horz" wrap="square" lIns="86209" tIns="43104" rIns="86209" bIns="43104" numCol="1" anchor="t" anchorCtr="0" compatLnSpc="1">
            <a:prstTxWarp prst="textNoShape">
              <a:avLst/>
            </a:prstTxWarp>
          </a:bodyPr>
          <a:lstStyle/>
          <a:p>
            <a:endParaRPr lang="en-GB" sz="848">
              <a:solidFill>
                <a:schemeClr val="tx2"/>
              </a:solidFill>
            </a:endParaRPr>
          </a:p>
        </p:txBody>
      </p:sp>
      <p:sp>
        <p:nvSpPr>
          <p:cNvPr id="5" name="タイトル 4">
            <a:extLst>
              <a:ext uri="{FF2B5EF4-FFF2-40B4-BE49-F238E27FC236}">
                <a16:creationId xmlns:a16="http://schemas.microsoft.com/office/drawing/2014/main" id="{11F351C6-F573-4213-828B-01A88AFD0825}"/>
              </a:ext>
            </a:extLst>
          </p:cNvPr>
          <p:cNvSpPr>
            <a:spLocks noGrp="1"/>
          </p:cNvSpPr>
          <p:nvPr>
            <p:ph type="title" hasCustomPrompt="1"/>
          </p:nvPr>
        </p:nvSpPr>
        <p:spPr>
          <a:xfrm>
            <a:off x="517653" y="1063379"/>
            <a:ext cx="4453835" cy="2125680"/>
          </a:xfrm>
          <a:prstGeom prst="rect">
            <a:avLst/>
          </a:prstGeom>
        </p:spPr>
        <p:txBody>
          <a:bodyPr lIns="0" tIns="0" rIns="0" bIns="0"/>
          <a:lstStyle>
            <a:lvl1pPr>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Tree>
    <p:extLst>
      <p:ext uri="{BB962C8B-B14F-4D97-AF65-F5344CB8AC3E}">
        <p14:creationId xmlns:p14="http://schemas.microsoft.com/office/powerpoint/2010/main" val="144964652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517654" y="2863290"/>
            <a:ext cx="8870694"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p:nvSpPr>
        <p:spPr>
          <a:xfrm>
            <a:off x="1" y="0"/>
            <a:ext cx="133396"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p:nvSpPr>
        <p:spPr>
          <a:xfrm>
            <a:off x="-191" y="2857810"/>
            <a:ext cx="133396"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1658421080"/>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Divider_4">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74B109A-EDC3-45F0-8BBD-677FCDC83BEF}"/>
              </a:ext>
            </a:extLst>
          </p:cNvPr>
          <p:cNvSpPr>
            <a:spLocks noGrp="1"/>
          </p:cNvSpPr>
          <p:nvPr>
            <p:ph type="title" hasCustomPrompt="1"/>
          </p:nvPr>
        </p:nvSpPr>
        <p:spPr>
          <a:xfrm>
            <a:off x="806732" y="2857811"/>
            <a:ext cx="8581614" cy="1142808"/>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7" name="Text Placeholder 5">
            <a:extLst>
              <a:ext uri="{FF2B5EF4-FFF2-40B4-BE49-F238E27FC236}">
                <a16:creationId xmlns:a16="http://schemas.microsoft.com/office/drawing/2014/main" id="{9A0B98F9-28DF-45AF-9554-283B5B36EDE4}"/>
              </a:ext>
            </a:extLst>
          </p:cNvPr>
          <p:cNvSpPr txBox="1">
            <a:spLocks/>
          </p:cNvSpPr>
          <p:nvPr/>
        </p:nvSpPr>
        <p:spPr>
          <a:xfrm>
            <a:off x="-192" y="2857810"/>
            <a:ext cx="517845" cy="1142809"/>
          </a:xfrm>
          <a:prstGeom prst="rect">
            <a:avLst/>
          </a:prstGeom>
          <a:solidFill>
            <a:srgbClr val="4EC0BA"/>
          </a:solidFill>
          <a:ln>
            <a:solidFill>
              <a:srgbClr val="27ACAA"/>
            </a:solid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181731555"/>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s_1">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C4B74ED8-7086-4A54-B270-B1BD6A904AF4}"/>
              </a:ext>
            </a:extLst>
          </p:cNvPr>
          <p:cNvSpPr txBox="1">
            <a:spLocks/>
          </p:cNvSpPr>
          <p:nvPr/>
        </p:nvSpPr>
        <p:spPr>
          <a:xfrm>
            <a:off x="1" y="0"/>
            <a:ext cx="133396" cy="6858000"/>
          </a:xfrm>
          <a:prstGeom prst="rect">
            <a:avLst/>
          </a:prstGeom>
          <a:solidFill>
            <a:schemeClr val="tx1"/>
          </a:solidFill>
          <a:ln>
            <a:no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sp>
        <p:nvSpPr>
          <p:cNvPr id="11" name="Text Placeholder 5">
            <a:extLst>
              <a:ext uri="{FF2B5EF4-FFF2-40B4-BE49-F238E27FC236}">
                <a16:creationId xmlns:a16="http://schemas.microsoft.com/office/drawing/2014/main" id="{5D5B1ABD-1229-40A2-8117-7525D9DCAC29}"/>
              </a:ext>
            </a:extLst>
          </p:cNvPr>
          <p:cNvSpPr txBox="1">
            <a:spLocks/>
          </p:cNvSpPr>
          <p:nvPr/>
        </p:nvSpPr>
        <p:spPr>
          <a:xfrm>
            <a:off x="1" y="491476"/>
            <a:ext cx="133396" cy="946899"/>
          </a:xfrm>
          <a:prstGeom prst="rect">
            <a:avLst/>
          </a:prstGeom>
          <a:solidFill>
            <a:srgbClr val="4EC0BA"/>
          </a:solidFill>
          <a:ln>
            <a:no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cxnSp>
        <p:nvCxnSpPr>
          <p:cNvPr id="5" name="直線コネクタ 4">
            <a:extLst>
              <a:ext uri="{FF2B5EF4-FFF2-40B4-BE49-F238E27FC236}">
                <a16:creationId xmlns:a16="http://schemas.microsoft.com/office/drawing/2014/main" id="{B5BD0133-D34C-4F67-8463-EEA38E12429C}"/>
              </a:ext>
            </a:extLst>
          </p:cNvPr>
          <p:cNvCxnSpPr/>
          <p:nvPr userDrawn="1"/>
        </p:nvCxnSpPr>
        <p:spPr bwMode="auto">
          <a:xfrm>
            <a:off x="1" y="1142809"/>
            <a:ext cx="9904703" cy="0"/>
          </a:xfrm>
          <a:prstGeom prst="line">
            <a:avLst/>
          </a:prstGeom>
          <a:noFill/>
          <a:ln w="19050" cap="flat" cmpd="sng" algn="ctr">
            <a:solidFill>
              <a:srgbClr val="4EC0BA"/>
            </a:solidFill>
            <a:prstDash val="solid"/>
            <a:round/>
            <a:headEnd type="none" w="med" len="med"/>
            <a:tailEnd type="none" w="med" len="med"/>
          </a:ln>
          <a:effectLst/>
        </p:spPr>
      </p:cxnSp>
      <p:sp>
        <p:nvSpPr>
          <p:cNvPr id="6" name="タイトル 10">
            <a:extLst>
              <a:ext uri="{FF2B5EF4-FFF2-40B4-BE49-F238E27FC236}">
                <a16:creationId xmlns:a16="http://schemas.microsoft.com/office/drawing/2014/main" id="{3B7F59DB-2B2E-4E83-8B34-C32593E517C5}"/>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7" name="テキスト プレースホルダー 9">
            <a:extLst>
              <a:ext uri="{FF2B5EF4-FFF2-40B4-BE49-F238E27FC236}">
                <a16:creationId xmlns:a16="http://schemas.microsoft.com/office/drawing/2014/main" id="{BE8AD445-DE42-45C6-88EA-A0152043C1E8}"/>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テキスト プレースホルダー 2">
            <a:extLst>
              <a:ext uri="{FF2B5EF4-FFF2-40B4-BE49-F238E27FC236}">
                <a16:creationId xmlns:a16="http://schemas.microsoft.com/office/drawing/2014/main" id="{EB4F6B51-54A3-45FB-9E6B-A94B385D7B6A}"/>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a:buClr>
                <a:schemeClr val="accent1"/>
              </a:buClr>
              <a:buSzPct val="100000"/>
              <a:buFont typeface="EYInterstate" panose="02000503020000020004" pitchFamily="2" charset="0"/>
              <a:buChar char="•"/>
              <a:defRPr sz="1111"/>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Tree>
    <p:extLst>
      <p:ext uri="{BB962C8B-B14F-4D97-AF65-F5344CB8AC3E}">
        <p14:creationId xmlns:p14="http://schemas.microsoft.com/office/powerpoint/2010/main" val="1769564255"/>
      </p:ext>
    </p:extLst>
  </p:cSld>
  <p:clrMapOvr>
    <a:masterClrMapping/>
  </p:clrMapOvr>
  <p:hf hdr="0" ftr="0" dt="0"/>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Divider_5">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53B741FA-6E97-4188-9002-936FC6D932E4}"/>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11" name="正方形/長方形 10">
            <a:extLst>
              <a:ext uri="{FF2B5EF4-FFF2-40B4-BE49-F238E27FC236}">
                <a16:creationId xmlns:a16="http://schemas.microsoft.com/office/drawing/2014/main" id="{8564909A-C113-45A2-B9D3-071BEDD2ED15}"/>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7" name="タイトル 4">
            <a:extLst>
              <a:ext uri="{FF2B5EF4-FFF2-40B4-BE49-F238E27FC236}">
                <a16:creationId xmlns:a16="http://schemas.microsoft.com/office/drawing/2014/main" id="{E2D499C8-05EF-44B4-9799-87A11E4F6AC8}"/>
              </a:ext>
            </a:extLst>
          </p:cNvPr>
          <p:cNvSpPr>
            <a:spLocks noGrp="1"/>
          </p:cNvSpPr>
          <p:nvPr>
            <p:ph type="title" hasCustomPrompt="1"/>
          </p:nvPr>
        </p:nvSpPr>
        <p:spPr>
          <a:xfrm>
            <a:off x="2" y="5225321"/>
            <a:ext cx="9905999" cy="1142809"/>
          </a:xfrm>
          <a:prstGeom prst="rect">
            <a:avLst/>
          </a:prstGeom>
          <a:solidFill>
            <a:srgbClr val="2E2E38">
              <a:alpha val="80000"/>
            </a:srgbClr>
          </a:solidFill>
          <a:ln>
            <a:noFill/>
          </a:ln>
        </p:spPr>
        <p:txBody>
          <a:bodyPr lIns="900000" tIns="0" rIns="0" bIns="0" anchor="ctr"/>
          <a:lstStyle>
            <a:lvl1pPr>
              <a:lnSpc>
                <a:spcPct val="100000"/>
              </a:lnSpc>
              <a:defRPr sz="3078" b="0" spc="0" baseline="0">
                <a:solidFill>
                  <a:schemeClr val="bg1"/>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6" name="Text Placeholder 5">
            <a:extLst>
              <a:ext uri="{FF2B5EF4-FFF2-40B4-BE49-F238E27FC236}">
                <a16:creationId xmlns:a16="http://schemas.microsoft.com/office/drawing/2014/main" id="{5E1718A2-1858-4C26-AE4C-A42CBF6E4268}"/>
              </a:ext>
            </a:extLst>
          </p:cNvPr>
          <p:cNvSpPr txBox="1">
            <a:spLocks/>
          </p:cNvSpPr>
          <p:nvPr/>
        </p:nvSpPr>
        <p:spPr>
          <a:xfrm>
            <a:off x="-675557" y="5225321"/>
            <a:ext cx="517845"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latin typeface="EYInterstate" panose="02000503020000020004" pitchFamily="2" charset="0"/>
              <a:ea typeface="Meiryo UI" panose="020B0604030504040204" pitchFamily="50" charset="-128"/>
            </a:endParaRPr>
          </a:p>
        </p:txBody>
      </p:sp>
      <p:sp>
        <p:nvSpPr>
          <p:cNvPr id="10" name="正方形/長方形 9">
            <a:extLst>
              <a:ext uri="{FF2B5EF4-FFF2-40B4-BE49-F238E27FC236}">
                <a16:creationId xmlns:a16="http://schemas.microsoft.com/office/drawing/2014/main" id="{D8BD0885-BB47-4A5E-B67E-D549DC6855D1}"/>
              </a:ext>
            </a:extLst>
          </p:cNvPr>
          <p:cNvSpPr/>
          <p:nvPr/>
        </p:nvSpPr>
        <p:spPr>
          <a:xfrm>
            <a:off x="-1465201" y="4359707"/>
            <a:ext cx="1250253" cy="746044"/>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実際のスライドの上に、以下の黄色ボックスを乗せる</a:t>
            </a:r>
          </a:p>
        </p:txBody>
      </p:sp>
    </p:spTree>
    <p:extLst>
      <p:ext uri="{BB962C8B-B14F-4D97-AF65-F5344CB8AC3E}">
        <p14:creationId xmlns:p14="http://schemas.microsoft.com/office/powerpoint/2010/main" val="323708930"/>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Divider_6">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8A26BA5A-2D2B-4FEF-82ED-F588A7B5520F}"/>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8" name="タイトル 1">
            <a:extLst>
              <a:ext uri="{FF2B5EF4-FFF2-40B4-BE49-F238E27FC236}">
                <a16:creationId xmlns:a16="http://schemas.microsoft.com/office/drawing/2014/main" id="{7A66ACEB-E63A-4C19-8A83-FD7E85294219}"/>
              </a:ext>
            </a:extLst>
          </p:cNvPr>
          <p:cNvSpPr>
            <a:spLocks noGrp="1"/>
          </p:cNvSpPr>
          <p:nvPr>
            <p:ph type="title" hasCustomPrompt="1"/>
          </p:nvPr>
        </p:nvSpPr>
        <p:spPr>
          <a:xfrm>
            <a:off x="0" y="5228785"/>
            <a:ext cx="9906000" cy="1142808"/>
          </a:xfrm>
          <a:prstGeom prst="rect">
            <a:avLst/>
          </a:prstGeom>
          <a:solidFill>
            <a:schemeClr val="bg1">
              <a:alpha val="80000"/>
            </a:schemeClr>
          </a:solidFill>
        </p:spPr>
        <p:txBody>
          <a:bodyPr lIns="90000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4" name="正方形/長方形 3">
            <a:extLst>
              <a:ext uri="{FF2B5EF4-FFF2-40B4-BE49-F238E27FC236}">
                <a16:creationId xmlns:a16="http://schemas.microsoft.com/office/drawing/2014/main" id="{2742A7FA-F632-446F-ACE9-69415B5EA6BF}"/>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6" name="Text Placeholder 5">
            <a:extLst>
              <a:ext uri="{FF2B5EF4-FFF2-40B4-BE49-F238E27FC236}">
                <a16:creationId xmlns:a16="http://schemas.microsoft.com/office/drawing/2014/main" id="{1A4EF6AD-6385-43A1-9598-36F7215016C3}"/>
              </a:ext>
            </a:extLst>
          </p:cNvPr>
          <p:cNvSpPr txBox="1">
            <a:spLocks/>
          </p:cNvSpPr>
          <p:nvPr/>
        </p:nvSpPr>
        <p:spPr>
          <a:xfrm>
            <a:off x="-732792" y="5228784"/>
            <a:ext cx="517845"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latin typeface="EYInterstate" panose="02000503020000020004" pitchFamily="2" charset="0"/>
              <a:ea typeface="Meiryo UI" panose="020B0604030504040204" pitchFamily="50" charset="-128"/>
            </a:endParaRPr>
          </a:p>
        </p:txBody>
      </p:sp>
      <p:sp>
        <p:nvSpPr>
          <p:cNvPr id="9" name="正方形/長方形 8">
            <a:extLst>
              <a:ext uri="{FF2B5EF4-FFF2-40B4-BE49-F238E27FC236}">
                <a16:creationId xmlns:a16="http://schemas.microsoft.com/office/drawing/2014/main" id="{C3414484-D12A-4736-B8CD-91CE53FE505F}"/>
              </a:ext>
            </a:extLst>
          </p:cNvPr>
          <p:cNvSpPr/>
          <p:nvPr/>
        </p:nvSpPr>
        <p:spPr>
          <a:xfrm>
            <a:off x="-1465201" y="4359707"/>
            <a:ext cx="1250253" cy="746044"/>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実際のスライドの上に、以下の黄色ボックスを乗せる</a:t>
            </a:r>
          </a:p>
        </p:txBody>
      </p:sp>
    </p:spTree>
    <p:extLst>
      <p:ext uri="{BB962C8B-B14F-4D97-AF65-F5344CB8AC3E}">
        <p14:creationId xmlns:p14="http://schemas.microsoft.com/office/powerpoint/2010/main" val="1162292778"/>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ontact_1">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9C779E1E-E64A-4D07-8775-F5850E621024}"/>
              </a:ext>
            </a:extLst>
          </p:cNvPr>
          <p:cNvSpPr txBox="1">
            <a:spLocks/>
          </p:cNvSpPr>
          <p:nvPr/>
        </p:nvSpPr>
        <p:spPr>
          <a:xfrm>
            <a:off x="1" y="0"/>
            <a:ext cx="133396"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6" name="タイトル 1">
            <a:extLst>
              <a:ext uri="{FF2B5EF4-FFF2-40B4-BE49-F238E27FC236}">
                <a16:creationId xmlns:a16="http://schemas.microsoft.com/office/drawing/2014/main" id="{C8E07BA0-F8A4-48A5-9061-34B24BDE886A}"/>
              </a:ext>
            </a:extLst>
          </p:cNvPr>
          <p:cNvSpPr>
            <a:spLocks noGrp="1"/>
          </p:cNvSpPr>
          <p:nvPr>
            <p:ph type="title" hasCustomPrompt="1"/>
          </p:nvPr>
        </p:nvSpPr>
        <p:spPr>
          <a:xfrm>
            <a:off x="517654" y="1443655"/>
            <a:ext cx="8581614" cy="94689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
        <p:nvSpPr>
          <p:cNvPr id="7" name="Text Placeholder 5">
            <a:extLst>
              <a:ext uri="{FF2B5EF4-FFF2-40B4-BE49-F238E27FC236}">
                <a16:creationId xmlns:a16="http://schemas.microsoft.com/office/drawing/2014/main" id="{D8A8F518-7535-43B6-BB08-B7E16B936A8C}"/>
              </a:ext>
            </a:extLst>
          </p:cNvPr>
          <p:cNvSpPr txBox="1">
            <a:spLocks/>
          </p:cNvSpPr>
          <p:nvPr/>
        </p:nvSpPr>
        <p:spPr>
          <a:xfrm>
            <a:off x="-191" y="1433272"/>
            <a:ext cx="133396" cy="94689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682723899"/>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Contact_2">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EC307041-69BD-4E0C-A6B6-19E01885799F}"/>
              </a:ext>
            </a:extLst>
          </p:cNvPr>
          <p:cNvSpPr txBox="1">
            <a:spLocks/>
          </p:cNvSpPr>
          <p:nvPr/>
        </p:nvSpPr>
        <p:spPr>
          <a:xfrm>
            <a:off x="-191" y="1443969"/>
            <a:ext cx="517845" cy="94689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5" name="タイトル 1">
            <a:extLst>
              <a:ext uri="{FF2B5EF4-FFF2-40B4-BE49-F238E27FC236}">
                <a16:creationId xmlns:a16="http://schemas.microsoft.com/office/drawing/2014/main" id="{F6CB3E25-F953-4928-8ECF-566A86E219DE}"/>
              </a:ext>
            </a:extLst>
          </p:cNvPr>
          <p:cNvSpPr>
            <a:spLocks noGrp="1"/>
          </p:cNvSpPr>
          <p:nvPr>
            <p:ph type="title" hasCustomPrompt="1"/>
          </p:nvPr>
        </p:nvSpPr>
        <p:spPr>
          <a:xfrm>
            <a:off x="815695" y="1443655"/>
            <a:ext cx="8572652" cy="94689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Tree>
    <p:extLst>
      <p:ext uri="{BB962C8B-B14F-4D97-AF65-F5344CB8AC3E}">
        <p14:creationId xmlns:p14="http://schemas.microsoft.com/office/powerpoint/2010/main" val="93245195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ontact_3">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C571029-58F9-4132-9CA6-F4FEB85DBCBD}"/>
              </a:ext>
            </a:extLst>
          </p:cNvPr>
          <p:cNvSpPr/>
          <p:nvPr/>
        </p:nvSpPr>
        <p:spPr>
          <a:xfrm>
            <a:off x="8211863" y="-483789"/>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a:t>
            </a:r>
            <a:endParaRPr lang="en-US" altLang="ja-JP" sz="1026">
              <a:solidFill>
                <a:schemeClr val="bg1"/>
              </a:solidFill>
              <a:latin typeface="EYInterstate" panose="02000503020000020004" pitchFamily="2" charset="0"/>
              <a:ea typeface="Meiryo UI" panose="020B0604030504040204" pitchFamily="50" charset="-128"/>
            </a:endParaRPr>
          </a:p>
          <a:p>
            <a:pPr algn="ctr"/>
            <a:r>
              <a:rPr lang="ja-JP" altLang="en-US" sz="1026">
                <a:solidFill>
                  <a:schemeClr val="bg1"/>
                </a:solidFill>
                <a:latin typeface="EYInterstate" panose="02000503020000020004" pitchFamily="2" charset="0"/>
                <a:ea typeface="Meiryo UI" panose="020B0604030504040204" pitchFamily="50" charset="-128"/>
              </a:rPr>
              <a:t>することを前提にしている</a:t>
            </a:r>
          </a:p>
        </p:txBody>
      </p:sp>
      <p:sp>
        <p:nvSpPr>
          <p:cNvPr id="3" name="タイトル 1">
            <a:extLst>
              <a:ext uri="{FF2B5EF4-FFF2-40B4-BE49-F238E27FC236}">
                <a16:creationId xmlns:a16="http://schemas.microsoft.com/office/drawing/2014/main" id="{72C2B6F4-CAB6-41A3-A296-9325AFFC0231}"/>
              </a:ext>
            </a:extLst>
          </p:cNvPr>
          <p:cNvSpPr>
            <a:spLocks noGrp="1"/>
          </p:cNvSpPr>
          <p:nvPr>
            <p:ph type="title" hasCustomPrompt="1"/>
          </p:nvPr>
        </p:nvSpPr>
        <p:spPr>
          <a:xfrm>
            <a:off x="517653" y="5679063"/>
            <a:ext cx="1884036" cy="315940"/>
          </a:xfrm>
          <a:prstGeom prst="rect">
            <a:avLst/>
          </a:prstGeom>
        </p:spPr>
        <p:txBody>
          <a:bodyPr lIns="0" tIns="0" rIns="0" bIns="0" anchor="ctr"/>
          <a:lstStyle>
            <a:lvl1pPr algn="l" fontAlgn="auto">
              <a:lnSpc>
                <a:spcPct val="100000"/>
              </a:lnSpc>
              <a:defRPr sz="1710" b="1" spc="0" baseline="0">
                <a:solidFill>
                  <a:schemeClr val="bg1"/>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Tree>
    <p:extLst>
      <p:ext uri="{BB962C8B-B14F-4D97-AF65-F5344CB8AC3E}">
        <p14:creationId xmlns:p14="http://schemas.microsoft.com/office/powerpoint/2010/main" val="354604413"/>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KeyMessage">
    <p:spTree>
      <p:nvGrpSpPr>
        <p:cNvPr id="1" name=""/>
        <p:cNvGrpSpPr/>
        <p:nvPr/>
      </p:nvGrpSpPr>
      <p:grpSpPr>
        <a:xfrm>
          <a:off x="0" y="0"/>
          <a:ext cx="0" cy="0"/>
          <a:chOff x="0" y="0"/>
          <a:chExt cx="0" cy="0"/>
        </a:xfrm>
      </p:grpSpPr>
      <p:sp>
        <p:nvSpPr>
          <p:cNvPr id="7" name="タイトル 10">
            <a:extLst>
              <a:ext uri="{FF2B5EF4-FFF2-40B4-BE49-F238E27FC236}">
                <a16:creationId xmlns:a16="http://schemas.microsoft.com/office/drawing/2014/main" id="{958C2D59-3DBD-4546-B127-0587E32BFD80}"/>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4" name="テキスト プレースホルダー 9">
            <a:extLst>
              <a:ext uri="{FF2B5EF4-FFF2-40B4-BE49-F238E27FC236}">
                <a16:creationId xmlns:a16="http://schemas.microsoft.com/office/drawing/2014/main" id="{448BB802-219C-4D0C-B6C4-FA6D1E8BB5C7}"/>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Tree>
    <p:extLst>
      <p:ext uri="{BB962C8B-B14F-4D97-AF65-F5344CB8AC3E}">
        <p14:creationId xmlns:p14="http://schemas.microsoft.com/office/powerpoint/2010/main" val="2361585938"/>
      </p:ext>
    </p:extLst>
  </p:cSld>
  <p:clrMapOvr>
    <a:masterClrMapping/>
  </p:clrMapOvr>
  <p:hf hdr="0" ftr="0" dt="0"/>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KeyMessage/Body">
    <p:spTree>
      <p:nvGrpSpPr>
        <p:cNvPr id="1" name=""/>
        <p:cNvGrpSpPr/>
        <p:nvPr/>
      </p:nvGrpSpPr>
      <p:grpSpPr>
        <a:xfrm>
          <a:off x="0" y="0"/>
          <a:ext cx="0" cy="0"/>
          <a:chOff x="0" y="0"/>
          <a:chExt cx="0" cy="0"/>
        </a:xfrm>
      </p:grpSpPr>
      <p:sp>
        <p:nvSpPr>
          <p:cNvPr id="8" name="テキスト プレースホルダー 2">
            <a:extLst>
              <a:ext uri="{FF2B5EF4-FFF2-40B4-BE49-F238E27FC236}">
                <a16:creationId xmlns:a16="http://schemas.microsoft.com/office/drawing/2014/main" id="{D0EE814B-D29B-4779-9167-F3A5FE36EFFD}"/>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a:buClr>
                <a:schemeClr val="accent1"/>
              </a:buClr>
              <a:buSzPct val="100000"/>
              <a:buFont typeface="EYInterstate" panose="02000503020000020004" pitchFamily="2" charset="0"/>
              <a:buChar char="•"/>
              <a:defRPr sz="1026"/>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48148442"/>
      </p:ext>
    </p:extLst>
  </p:cSld>
  <p:clrMapOvr>
    <a:masterClrMapping/>
  </p:clrMapOvr>
  <p:hf hdr="0" ftr="0" dt="0"/>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KeyMessage/Body/Citation">
    <p:spTree>
      <p:nvGrpSpPr>
        <p:cNvPr id="1" name=""/>
        <p:cNvGrpSpPr/>
        <p:nvPr/>
      </p:nvGrpSpPr>
      <p:grpSpPr>
        <a:xfrm>
          <a:off x="0" y="0"/>
          <a:ext cx="0" cy="0"/>
          <a:chOff x="0" y="0"/>
          <a:chExt cx="0" cy="0"/>
        </a:xfrm>
      </p:grpSpPr>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17" name="テキスト プレースホルダー 16">
            <a:extLst>
              <a:ext uri="{FF2B5EF4-FFF2-40B4-BE49-F238E27FC236}">
                <a16:creationId xmlns:a16="http://schemas.microsoft.com/office/drawing/2014/main" id="{0645EE0F-DCA4-4F69-A2E1-FF86A740B54F}"/>
              </a:ext>
            </a:extLst>
          </p:cNvPr>
          <p:cNvSpPr>
            <a:spLocks noGrp="1"/>
          </p:cNvSpPr>
          <p:nvPr>
            <p:ph type="body" sz="quarter" idx="12" hasCustomPrompt="1"/>
          </p:nvPr>
        </p:nvSpPr>
        <p:spPr>
          <a:xfrm>
            <a:off x="517654" y="1436970"/>
            <a:ext cx="8870694" cy="4660791"/>
          </a:xfrm>
          <a:prstGeom prst="rect">
            <a:avLst/>
          </a:prstGeom>
        </p:spPr>
        <p:txBody>
          <a:bodyPr lIns="0" tIns="0" rIns="0" bIns="0"/>
          <a:lstStyle>
            <a:lvl1pPr marL="156110" indent="-156110">
              <a:lnSpc>
                <a:spcPct val="100000"/>
              </a:lnSpc>
              <a:spcBef>
                <a:spcPts val="0"/>
              </a:spcBef>
              <a:spcAft>
                <a:spcPts val="513"/>
              </a:spcAft>
              <a:buClr>
                <a:schemeClr val="accent1"/>
              </a:buClr>
              <a:buSzPct val="100000"/>
              <a:buFont typeface="EYInterstate" panose="02000503020000020004" pitchFamily="2" charset="0"/>
              <a:buChar char="•"/>
              <a:defRPr sz="1197" b="0" spc="0" baseline="0">
                <a:latin typeface="EYInterstate" panose="02000503020000020004" pitchFamily="2" charset="0"/>
                <a:ea typeface="Meiryo UI" panose="020B0604030504040204" pitchFamily="50" charset="-128"/>
              </a:defRPr>
            </a:lvl1pPr>
            <a:lvl2pPr marL="460183" marR="0" indent="-156110" algn="l"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b="0" spc="0" baseline="0">
                <a:latin typeface="EYInterstate" panose="02000503020000020004" pitchFamily="2" charset="0"/>
                <a:ea typeface="Meiryo UI" panose="020B0604030504040204" pitchFamily="50" charset="-128"/>
              </a:defRPr>
            </a:lvl2pPr>
            <a:lvl3pPr marL="762899" indent="-146607">
              <a:lnSpc>
                <a:spcPct val="100000"/>
              </a:lnSpc>
              <a:spcBef>
                <a:spcPts val="0"/>
              </a:spcBef>
              <a:spcAft>
                <a:spcPts val="513"/>
              </a:spcAft>
              <a:buClr>
                <a:schemeClr val="accent1"/>
              </a:buClr>
              <a:buSzPct val="100000"/>
              <a:buFont typeface="EYInterstate" panose="02000503020000020004" pitchFamily="2" charset="0"/>
              <a:buChar char="•"/>
              <a:defRPr sz="1197" b="0" spc="0" baseline="0"/>
            </a:lvl3pPr>
            <a:lvl4pPr marL="1076475" indent="-156110">
              <a:lnSpc>
                <a:spcPct val="100000"/>
              </a:lnSpc>
              <a:spcBef>
                <a:spcPts val="0"/>
              </a:spcBef>
              <a:spcAft>
                <a:spcPts val="513"/>
              </a:spcAft>
              <a:buClr>
                <a:schemeClr val="accent1"/>
              </a:buClr>
              <a:buSzPct val="100000"/>
              <a:buFont typeface="EYInterstate" panose="02000503020000020004" pitchFamily="2" charset="0"/>
              <a:buChar char="•"/>
              <a:defRPr sz="1197" b="0" spc="0" baseline="0"/>
            </a:lvl4pPr>
            <a:lvl5pPr marL="1743575" indent="-345309">
              <a:buClr>
                <a:schemeClr val="accent1"/>
              </a:buClr>
              <a:buSzPct val="100000"/>
              <a:buFont typeface="EYInterstate" panose="02000503020000020004" pitchFamily="2" charset="0"/>
              <a:buChar char="•"/>
              <a:defRPr sz="1026" b="0" baseline="0"/>
            </a:lvl5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9" name="テキスト プレースホルダー 18">
            <a:extLst>
              <a:ext uri="{FF2B5EF4-FFF2-40B4-BE49-F238E27FC236}">
                <a16:creationId xmlns:a16="http://schemas.microsoft.com/office/drawing/2014/main" id="{19BA2BD0-9B5F-4140-A079-58A3C3DA6D3A}"/>
              </a:ext>
            </a:extLst>
          </p:cNvPr>
          <p:cNvSpPr>
            <a:spLocks noGrp="1"/>
          </p:cNvSpPr>
          <p:nvPr>
            <p:ph type="body" sz="quarter" idx="13" hasCustomPrompt="1"/>
          </p:nvPr>
        </p:nvSpPr>
        <p:spPr>
          <a:xfrm>
            <a:off x="517654" y="6097760"/>
            <a:ext cx="8870694" cy="270692"/>
          </a:xfrm>
          <a:prstGeom prst="rect">
            <a:avLst/>
          </a:prstGeom>
        </p:spPr>
        <p:txBody>
          <a:bodyPr lIns="0" tIns="0" rIns="0" bIns="0" anchor="b"/>
          <a:lstStyle>
            <a:lvl1pPr marL="0" indent="0">
              <a:buClr>
                <a:schemeClr val="accent1"/>
              </a:buClr>
              <a:buSzPct val="100000"/>
              <a:buFontTx/>
              <a:buNone/>
              <a:defRPr sz="770" spc="0" baseline="0"/>
            </a:lvl1pPr>
          </a:lstStyle>
          <a:p>
            <a:pPr lvl="0"/>
            <a:r>
              <a:rPr kumimoji="1" lang="en-US" altLang="ja-JP"/>
              <a:t>Citation (9pt)</a:t>
            </a:r>
            <a:endParaRPr kumimoji="1" lang="ja-JP" altLang="en-US"/>
          </a:p>
        </p:txBody>
      </p:sp>
    </p:spTree>
    <p:extLst>
      <p:ext uri="{BB962C8B-B14F-4D97-AF65-F5344CB8AC3E}">
        <p14:creationId xmlns:p14="http://schemas.microsoft.com/office/powerpoint/2010/main" val="714381914"/>
      </p:ext>
    </p:extLst>
  </p:cSld>
  <p:clrMapOvr>
    <a:masterClrMapping/>
  </p:clrMapOvr>
  <p:hf hdr="0" ftr="0" dt="0"/>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KeyMessage/Citation">
    <p:spTree>
      <p:nvGrpSpPr>
        <p:cNvPr id="1" name=""/>
        <p:cNvGrpSpPr/>
        <p:nvPr/>
      </p:nvGrpSpPr>
      <p:grpSpPr>
        <a:xfrm>
          <a:off x="0" y="0"/>
          <a:ext cx="0" cy="0"/>
          <a:chOff x="0" y="0"/>
          <a:chExt cx="0" cy="0"/>
        </a:xfrm>
      </p:grpSpPr>
      <p:sp>
        <p:nvSpPr>
          <p:cNvPr id="6" name="テキスト プレースホルダー 9">
            <a:extLst>
              <a:ext uri="{FF2B5EF4-FFF2-40B4-BE49-F238E27FC236}">
                <a16:creationId xmlns:a16="http://schemas.microsoft.com/office/drawing/2014/main" id="{1E79E0B2-3AE4-4BA1-9F83-6213DB5DF383}"/>
              </a:ext>
            </a:extLst>
          </p:cNvPr>
          <p:cNvSpPr>
            <a:spLocks noGrp="1"/>
          </p:cNvSpPr>
          <p:nvPr>
            <p:ph type="body" sz="quarter" idx="12" hasCustomPrompt="1"/>
          </p:nvPr>
        </p:nvSpPr>
        <p:spPr>
          <a:xfrm>
            <a:off x="517467" y="6116477"/>
            <a:ext cx="8870879" cy="251974"/>
          </a:xfrm>
          <a:prstGeom prst="rect">
            <a:avLst/>
          </a:prstGeom>
        </p:spPr>
        <p:txBody>
          <a:bodyPr lIns="0" tIns="0" rIns="0" bIns="0" anchor="b"/>
          <a:lstStyle>
            <a:lvl1pPr marL="0" indent="0">
              <a:spcBef>
                <a:spcPts val="0"/>
              </a:spcBef>
              <a:buNone/>
              <a:defRPr sz="770" b="0"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Citation</a:t>
            </a:r>
            <a:r>
              <a:rPr kumimoji="1" lang="ja-JP" altLang="en-US"/>
              <a:t> </a:t>
            </a:r>
            <a:r>
              <a:rPr kumimoji="1" lang="en-US" altLang="ja-JP"/>
              <a:t>(9pt)</a:t>
            </a:r>
            <a:endParaRPr kumimoji="1" lang="ja-JP" altLang="en-US"/>
          </a:p>
        </p:txBody>
      </p:sp>
      <p:sp>
        <p:nvSpPr>
          <p:cNvPr id="9" name="テキスト プレースホルダー 9">
            <a:extLst>
              <a:ext uri="{FF2B5EF4-FFF2-40B4-BE49-F238E27FC236}">
                <a16:creationId xmlns:a16="http://schemas.microsoft.com/office/drawing/2014/main" id="{898E907A-398F-4219-A3B8-DC474CC7BA54}"/>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タイトル 10">
            <a:extLst>
              <a:ext uri="{FF2B5EF4-FFF2-40B4-BE49-F238E27FC236}">
                <a16:creationId xmlns:a16="http://schemas.microsoft.com/office/drawing/2014/main" id="{DD84354A-E32B-4FEB-BC63-579A4C5C4B34}"/>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198214519"/>
      </p:ext>
    </p:extLst>
  </p:cSld>
  <p:clrMapOvr>
    <a:masterClrMapping/>
  </p:clrMapOvr>
  <p:hf hdr="0" ftr="0" dt="0"/>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KeyMessage/Body(2)">
    <p:spTree>
      <p:nvGrpSpPr>
        <p:cNvPr id="1" name=""/>
        <p:cNvGrpSpPr/>
        <p:nvPr/>
      </p:nvGrpSpPr>
      <p:grpSpPr>
        <a:xfrm>
          <a:off x="0" y="0"/>
          <a:ext cx="0" cy="0"/>
          <a:chOff x="0" y="0"/>
          <a:chExt cx="0" cy="0"/>
        </a:xfrm>
      </p:grpSpPr>
      <p:sp>
        <p:nvSpPr>
          <p:cNvPr id="7" name="テキスト プレースホルダー 2">
            <a:extLst>
              <a:ext uri="{FF2B5EF4-FFF2-40B4-BE49-F238E27FC236}">
                <a16:creationId xmlns:a16="http://schemas.microsoft.com/office/drawing/2014/main" id="{7DBBE447-5499-48D1-B24B-E21AB9B75568}"/>
              </a:ext>
            </a:extLst>
          </p:cNvPr>
          <p:cNvSpPr>
            <a:spLocks noGrp="1"/>
          </p:cNvSpPr>
          <p:nvPr>
            <p:ph type="body" sz="quarter" idx="15" hasCustomPrompt="1"/>
          </p:nvPr>
        </p:nvSpPr>
        <p:spPr>
          <a:xfrm>
            <a:off x="517468" y="1436964"/>
            <a:ext cx="4285368" cy="4931262"/>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latin typeface="EYInterstate" panose="02000503020000020004" pitchFamily="2" charset="0"/>
                <a:ea typeface="Meiryo UI" panose="020B0604030504040204" pitchFamily="50" charset="-128"/>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fontAlgn="auto">
              <a:buClr>
                <a:schemeClr val="accent1"/>
              </a:buClr>
              <a:buSzPct val="100000"/>
              <a:buFont typeface="EYInterstate" panose="02000503020000020004" pitchFamily="2" charset="0"/>
              <a:buChar char="•"/>
              <a:defRPr sz="1026" spc="17" baseline="0">
                <a:solidFill>
                  <a:schemeClr val="tx2"/>
                </a:solidFill>
              </a:defRPr>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0" name="テキスト プレースホルダー 2">
            <a:extLst>
              <a:ext uri="{FF2B5EF4-FFF2-40B4-BE49-F238E27FC236}">
                <a16:creationId xmlns:a16="http://schemas.microsoft.com/office/drawing/2014/main" id="{7C3C2B7E-C9F3-46EA-81B9-91BEAD767166}"/>
              </a:ext>
            </a:extLst>
          </p:cNvPr>
          <p:cNvSpPr>
            <a:spLocks noGrp="1"/>
          </p:cNvSpPr>
          <p:nvPr>
            <p:ph type="body" sz="quarter" idx="16" hasCustomPrompt="1"/>
          </p:nvPr>
        </p:nvSpPr>
        <p:spPr>
          <a:xfrm>
            <a:off x="5102979" y="1436970"/>
            <a:ext cx="4285368" cy="4931483"/>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latin typeface="EYInterstate" panose="02000503020000020004" pitchFamily="2" charset="0"/>
                <a:ea typeface="Meiryo UI" panose="020B0604030504040204" pitchFamily="50" charset="-128"/>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fontAlgn="auto">
              <a:buClr>
                <a:schemeClr val="accent1"/>
              </a:buClr>
              <a:buSzPct val="100000"/>
              <a:buFont typeface="EYInterstate" panose="02000503020000020004" pitchFamily="2" charset="0"/>
              <a:buChar char="•"/>
              <a:defRPr sz="1026" spc="17" baseline="0">
                <a:solidFill>
                  <a:schemeClr val="tx2"/>
                </a:solidFill>
              </a:defRPr>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9" name="テキスト プレースホルダー 9">
            <a:extLst>
              <a:ext uri="{FF2B5EF4-FFF2-40B4-BE49-F238E27FC236}">
                <a16:creationId xmlns:a16="http://schemas.microsoft.com/office/drawing/2014/main" id="{3AB1A058-BC5A-487E-8047-89AC481A111E}"/>
              </a:ext>
            </a:extLst>
          </p:cNvPr>
          <p:cNvSpPr>
            <a:spLocks noGrp="1"/>
          </p:cNvSpPr>
          <p:nvPr>
            <p:ph type="body" sz="quarter" idx="11" hasCustomPrompt="1"/>
          </p:nvPr>
        </p:nvSpPr>
        <p:spPr>
          <a:xfrm>
            <a:off x="517467" y="489776"/>
            <a:ext cx="8870879" cy="522807"/>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11" name="タイトル 10">
            <a:extLst>
              <a:ext uri="{FF2B5EF4-FFF2-40B4-BE49-F238E27FC236}">
                <a16:creationId xmlns:a16="http://schemas.microsoft.com/office/drawing/2014/main" id="{6DE9DBF8-3270-4DFF-A140-D5678C6A9E27}"/>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335303859"/>
      </p:ext>
    </p:extLst>
  </p:cSld>
  <p:clrMapOvr>
    <a:masterClrMapping/>
  </p:clrMapOvr>
  <p:hf hdr="0" ftr="0" dt="0"/>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_4">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74B109A-EDC3-45F0-8BBD-677FCDC83BEF}"/>
              </a:ext>
            </a:extLst>
          </p:cNvPr>
          <p:cNvSpPr>
            <a:spLocks noGrp="1"/>
          </p:cNvSpPr>
          <p:nvPr>
            <p:ph type="title" hasCustomPrompt="1"/>
          </p:nvPr>
        </p:nvSpPr>
        <p:spPr>
          <a:xfrm>
            <a:off x="806732" y="2857811"/>
            <a:ext cx="8581614" cy="1142808"/>
          </a:xfrm>
          <a:prstGeom prst="rect">
            <a:avLst/>
          </a:prstGeom>
        </p:spPr>
        <p:txBody>
          <a:bodyPr lIns="0" tIns="0" rIns="0" bIns="0" anchor="ctr"/>
          <a:lstStyle>
            <a:lvl1pPr algn="l" fontAlgn="auto">
              <a:lnSpc>
                <a:spcPct val="100000"/>
              </a:lnSpc>
              <a:defRPr sz="3334"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7" name="Text Placeholder 5">
            <a:extLst>
              <a:ext uri="{FF2B5EF4-FFF2-40B4-BE49-F238E27FC236}">
                <a16:creationId xmlns:a16="http://schemas.microsoft.com/office/drawing/2014/main" id="{9A0B98F9-28DF-45AF-9554-283B5B36EDE4}"/>
              </a:ext>
            </a:extLst>
          </p:cNvPr>
          <p:cNvSpPr txBox="1">
            <a:spLocks/>
          </p:cNvSpPr>
          <p:nvPr/>
        </p:nvSpPr>
        <p:spPr>
          <a:xfrm>
            <a:off x="-192" y="2857810"/>
            <a:ext cx="517845" cy="1142809"/>
          </a:xfrm>
          <a:prstGeom prst="rect">
            <a:avLst/>
          </a:prstGeom>
          <a:solidFill>
            <a:srgbClr val="4EC0BA"/>
          </a:solidFill>
          <a:ln>
            <a:solidFill>
              <a:srgbClr val="27ACAA"/>
            </a:solid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spTree>
    <p:extLst>
      <p:ext uri="{BB962C8B-B14F-4D97-AF65-F5344CB8AC3E}">
        <p14:creationId xmlns:p14="http://schemas.microsoft.com/office/powerpoint/2010/main" val="1144535267"/>
      </p:ext>
    </p:extLst>
  </p:cSld>
  <p:clrMapOvr>
    <a:masterClrMapping/>
  </p:clrMapOvr>
  <p:hf hdr="0" ftr="0" dt="0"/>
  <p:extLst>
    <p:ext uri="{DCECCB84-F9BA-43D5-87BE-67443E8EF086}">
      <p15:sldGuideLst xmlns:p15="http://schemas.microsoft.com/office/powerpoint/2012/main">
        <p15:guide id="1" orient="horz" pos="238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83433950"/>
      </p:ext>
    </p:extLst>
  </p:cSld>
  <p:clrMapOvr>
    <a:masterClrMapping/>
  </p:clrMapOvr>
  <p:hf hdr="0" ftr="0" dt="0"/>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2023/7/6</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2669830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62837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s_2">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14A4D45D-EF67-4039-95BC-4B4DC9139E23}"/>
              </a:ext>
            </a:extLst>
          </p:cNvPr>
          <p:cNvCxnSpPr/>
          <p:nvPr userDrawn="1"/>
        </p:nvCxnSpPr>
        <p:spPr bwMode="auto">
          <a:xfrm>
            <a:off x="1" y="1142809"/>
            <a:ext cx="9904703" cy="0"/>
          </a:xfrm>
          <a:prstGeom prst="line">
            <a:avLst/>
          </a:prstGeom>
          <a:noFill/>
          <a:ln w="19050" cap="flat" cmpd="sng" algn="ctr">
            <a:solidFill>
              <a:srgbClr val="27ACAA"/>
            </a:solidFill>
            <a:prstDash val="solid"/>
            <a:round/>
            <a:headEnd type="none" w="med" len="med"/>
            <a:tailEnd type="none" w="med" len="med"/>
          </a:ln>
          <a:effectLst/>
        </p:spPr>
      </p:cxnSp>
    </p:spTree>
    <p:extLst>
      <p:ext uri="{BB962C8B-B14F-4D97-AF65-F5344CB8AC3E}">
        <p14:creationId xmlns:p14="http://schemas.microsoft.com/office/powerpoint/2010/main" val="2172018408"/>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KeyMessage">
    <p:spTree>
      <p:nvGrpSpPr>
        <p:cNvPr id="1" name=""/>
        <p:cNvGrpSpPr/>
        <p:nvPr/>
      </p:nvGrpSpPr>
      <p:grpSpPr>
        <a:xfrm>
          <a:off x="0" y="0"/>
          <a:ext cx="0" cy="0"/>
          <a:chOff x="0" y="0"/>
          <a:chExt cx="0" cy="0"/>
        </a:xfrm>
      </p:grpSpPr>
      <p:sp>
        <p:nvSpPr>
          <p:cNvPr id="7" name="タイトル 10">
            <a:extLst>
              <a:ext uri="{FF2B5EF4-FFF2-40B4-BE49-F238E27FC236}">
                <a16:creationId xmlns:a16="http://schemas.microsoft.com/office/drawing/2014/main" id="{958C2D59-3DBD-4546-B127-0587E32BFD80}"/>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4" name="テキスト プレースホルダー 9">
            <a:extLst>
              <a:ext uri="{FF2B5EF4-FFF2-40B4-BE49-F238E27FC236}">
                <a16:creationId xmlns:a16="http://schemas.microsoft.com/office/drawing/2014/main" id="{448BB802-219C-4D0C-B6C4-FA6D1E8BB5C7}"/>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Tree>
    <p:extLst>
      <p:ext uri="{BB962C8B-B14F-4D97-AF65-F5344CB8AC3E}">
        <p14:creationId xmlns:p14="http://schemas.microsoft.com/office/powerpoint/2010/main" val="1566195257"/>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KeyMessage/Body">
    <p:spTree>
      <p:nvGrpSpPr>
        <p:cNvPr id="1" name=""/>
        <p:cNvGrpSpPr/>
        <p:nvPr/>
      </p:nvGrpSpPr>
      <p:grpSpPr>
        <a:xfrm>
          <a:off x="0" y="0"/>
          <a:ext cx="0" cy="0"/>
          <a:chOff x="0" y="0"/>
          <a:chExt cx="0" cy="0"/>
        </a:xfrm>
      </p:grpSpPr>
      <p:sp>
        <p:nvSpPr>
          <p:cNvPr id="8" name="テキスト プレースホルダー 2">
            <a:extLst>
              <a:ext uri="{FF2B5EF4-FFF2-40B4-BE49-F238E27FC236}">
                <a16:creationId xmlns:a16="http://schemas.microsoft.com/office/drawing/2014/main" id="{D0EE814B-D29B-4779-9167-F3A5FE36EFFD}"/>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a:buClr>
                <a:schemeClr val="accent1"/>
              </a:buClr>
              <a:buSzPct val="100000"/>
              <a:buFont typeface="EYInterstate" panose="02000503020000020004" pitchFamily="2" charset="0"/>
              <a:buChar char="•"/>
              <a:defRPr sz="1111"/>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584323316"/>
      </p:ext>
    </p:extLst>
  </p:cSld>
  <p:clrMapOvr>
    <a:masterClrMapping/>
  </p:clrMapOvr>
  <p:hf hdr="0" ftr="0" dt="0"/>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KeyMessage/Body/Citation">
    <p:spTree>
      <p:nvGrpSpPr>
        <p:cNvPr id="1" name=""/>
        <p:cNvGrpSpPr/>
        <p:nvPr/>
      </p:nvGrpSpPr>
      <p:grpSpPr>
        <a:xfrm>
          <a:off x="0" y="0"/>
          <a:ext cx="0" cy="0"/>
          <a:chOff x="0" y="0"/>
          <a:chExt cx="0" cy="0"/>
        </a:xfrm>
      </p:grpSpPr>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17" name="テキスト プレースホルダー 16">
            <a:extLst>
              <a:ext uri="{FF2B5EF4-FFF2-40B4-BE49-F238E27FC236}">
                <a16:creationId xmlns:a16="http://schemas.microsoft.com/office/drawing/2014/main" id="{0645EE0F-DCA4-4F69-A2E1-FF86A740B54F}"/>
              </a:ext>
            </a:extLst>
          </p:cNvPr>
          <p:cNvSpPr>
            <a:spLocks noGrp="1"/>
          </p:cNvSpPr>
          <p:nvPr>
            <p:ph type="body" sz="quarter" idx="12" hasCustomPrompt="1"/>
          </p:nvPr>
        </p:nvSpPr>
        <p:spPr>
          <a:xfrm>
            <a:off x="517654" y="1436970"/>
            <a:ext cx="8870694" cy="4660791"/>
          </a:xfrm>
          <a:prstGeom prst="rect">
            <a:avLst/>
          </a:prstGeom>
        </p:spPr>
        <p:txBody>
          <a:bodyPr lIns="0" tIns="0" rIns="0" bIns="0"/>
          <a:lstStyle>
            <a:lvl1pPr marL="169114" indent="-169114">
              <a:lnSpc>
                <a:spcPct val="100000"/>
              </a:lnSpc>
              <a:spcBef>
                <a:spcPts val="0"/>
              </a:spcBef>
              <a:spcAft>
                <a:spcPts val="556"/>
              </a:spcAft>
              <a:buClr>
                <a:schemeClr val="accent1"/>
              </a:buClr>
              <a:buSzPct val="100000"/>
              <a:buFont typeface="EYInterstate" panose="02000503020000020004" pitchFamily="2" charset="0"/>
              <a:buChar char="•"/>
              <a:defRPr sz="1297" b="0" spc="0" baseline="0">
                <a:latin typeface="EYInterstate" panose="02000503020000020004" pitchFamily="2" charset="0"/>
                <a:ea typeface="Meiryo UI" panose="020B0604030504040204" pitchFamily="50" charset="-128"/>
              </a:defRPr>
            </a:lvl1pPr>
            <a:lvl2pPr marL="498516" marR="0" indent="-169114" algn="l"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b="0" spc="0" baseline="0">
                <a:latin typeface="EYInterstate" panose="02000503020000020004" pitchFamily="2" charset="0"/>
                <a:ea typeface="Meiryo UI" panose="020B0604030504040204" pitchFamily="50" charset="-128"/>
              </a:defRPr>
            </a:lvl2pPr>
            <a:lvl3pPr marL="826448" indent="-158819">
              <a:lnSpc>
                <a:spcPct val="100000"/>
              </a:lnSpc>
              <a:spcBef>
                <a:spcPts val="0"/>
              </a:spcBef>
              <a:spcAft>
                <a:spcPts val="556"/>
              </a:spcAft>
              <a:buClr>
                <a:schemeClr val="accent1"/>
              </a:buClr>
              <a:buSzPct val="100000"/>
              <a:buFont typeface="EYInterstate" panose="02000503020000020004" pitchFamily="2" charset="0"/>
              <a:buChar char="•"/>
              <a:defRPr sz="1297" b="0" spc="0" baseline="0"/>
            </a:lvl3pPr>
            <a:lvl4pPr marL="1166145" indent="-169114">
              <a:lnSpc>
                <a:spcPct val="100000"/>
              </a:lnSpc>
              <a:spcBef>
                <a:spcPts val="0"/>
              </a:spcBef>
              <a:spcAft>
                <a:spcPts val="556"/>
              </a:spcAft>
              <a:buClr>
                <a:schemeClr val="accent1"/>
              </a:buClr>
              <a:buSzPct val="100000"/>
              <a:buFont typeface="EYInterstate" panose="02000503020000020004" pitchFamily="2" charset="0"/>
              <a:buChar char="•"/>
              <a:defRPr sz="1297" b="0" spc="0" baseline="0"/>
            </a:lvl4pPr>
            <a:lvl5pPr marL="1888815" indent="-374073">
              <a:buClr>
                <a:schemeClr val="accent1"/>
              </a:buClr>
              <a:buSzPct val="100000"/>
              <a:buFont typeface="EYInterstate" panose="02000503020000020004" pitchFamily="2" charset="0"/>
              <a:buChar char="•"/>
              <a:defRPr sz="1111" b="0" baseline="0"/>
            </a:lvl5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9" name="テキスト プレースホルダー 18">
            <a:extLst>
              <a:ext uri="{FF2B5EF4-FFF2-40B4-BE49-F238E27FC236}">
                <a16:creationId xmlns:a16="http://schemas.microsoft.com/office/drawing/2014/main" id="{19BA2BD0-9B5F-4140-A079-58A3C3DA6D3A}"/>
              </a:ext>
            </a:extLst>
          </p:cNvPr>
          <p:cNvSpPr>
            <a:spLocks noGrp="1"/>
          </p:cNvSpPr>
          <p:nvPr>
            <p:ph type="body" sz="quarter" idx="13" hasCustomPrompt="1"/>
          </p:nvPr>
        </p:nvSpPr>
        <p:spPr>
          <a:xfrm>
            <a:off x="517654" y="6097760"/>
            <a:ext cx="8870694" cy="270692"/>
          </a:xfrm>
          <a:prstGeom prst="rect">
            <a:avLst/>
          </a:prstGeom>
        </p:spPr>
        <p:txBody>
          <a:bodyPr lIns="0" tIns="0" rIns="0" bIns="0" anchor="b"/>
          <a:lstStyle>
            <a:lvl1pPr marL="0" indent="0">
              <a:buClr>
                <a:schemeClr val="accent1"/>
              </a:buClr>
              <a:buSzPct val="100000"/>
              <a:buFontTx/>
              <a:buNone/>
              <a:defRPr sz="834" spc="0" baseline="0"/>
            </a:lvl1pPr>
          </a:lstStyle>
          <a:p>
            <a:pPr lvl="0"/>
            <a:r>
              <a:rPr kumimoji="1" lang="en-US" altLang="ja-JP"/>
              <a:t>Citation (9pt)</a:t>
            </a:r>
            <a:endParaRPr kumimoji="1" lang="ja-JP" altLang="en-US"/>
          </a:p>
        </p:txBody>
      </p:sp>
    </p:spTree>
    <p:extLst>
      <p:ext uri="{BB962C8B-B14F-4D97-AF65-F5344CB8AC3E}">
        <p14:creationId xmlns:p14="http://schemas.microsoft.com/office/powerpoint/2010/main" val="334972010"/>
      </p:ext>
    </p:extLst>
  </p:cSld>
  <p:clrMapOvr>
    <a:masterClrMapping/>
  </p:clrMapOvr>
  <p:hf hdr="0" ftr="0" dt="0"/>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KeyMessage/Citation">
    <p:spTree>
      <p:nvGrpSpPr>
        <p:cNvPr id="1" name=""/>
        <p:cNvGrpSpPr/>
        <p:nvPr/>
      </p:nvGrpSpPr>
      <p:grpSpPr>
        <a:xfrm>
          <a:off x="0" y="0"/>
          <a:ext cx="0" cy="0"/>
          <a:chOff x="0" y="0"/>
          <a:chExt cx="0" cy="0"/>
        </a:xfrm>
      </p:grpSpPr>
      <p:sp>
        <p:nvSpPr>
          <p:cNvPr id="6" name="テキスト プレースホルダー 9">
            <a:extLst>
              <a:ext uri="{FF2B5EF4-FFF2-40B4-BE49-F238E27FC236}">
                <a16:creationId xmlns:a16="http://schemas.microsoft.com/office/drawing/2014/main" id="{1E79E0B2-3AE4-4BA1-9F83-6213DB5DF383}"/>
              </a:ext>
            </a:extLst>
          </p:cNvPr>
          <p:cNvSpPr>
            <a:spLocks noGrp="1"/>
          </p:cNvSpPr>
          <p:nvPr>
            <p:ph type="body" sz="quarter" idx="12" hasCustomPrompt="1"/>
          </p:nvPr>
        </p:nvSpPr>
        <p:spPr>
          <a:xfrm>
            <a:off x="517467" y="6116477"/>
            <a:ext cx="8870879" cy="251974"/>
          </a:xfrm>
          <a:prstGeom prst="rect">
            <a:avLst/>
          </a:prstGeom>
        </p:spPr>
        <p:txBody>
          <a:bodyPr lIns="0" tIns="0" rIns="0" bIns="0" anchor="b"/>
          <a:lstStyle>
            <a:lvl1pPr marL="0" indent="0">
              <a:spcBef>
                <a:spcPts val="0"/>
              </a:spcBef>
              <a:buNone/>
              <a:defRPr sz="834" b="0"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Citation</a:t>
            </a:r>
            <a:r>
              <a:rPr kumimoji="1" lang="ja-JP" altLang="en-US"/>
              <a:t> </a:t>
            </a:r>
            <a:r>
              <a:rPr kumimoji="1" lang="en-US" altLang="ja-JP"/>
              <a:t>(9pt)</a:t>
            </a:r>
            <a:endParaRPr kumimoji="1" lang="ja-JP" altLang="en-US"/>
          </a:p>
        </p:txBody>
      </p:sp>
      <p:sp>
        <p:nvSpPr>
          <p:cNvPr id="9" name="テキスト プレースホルダー 9">
            <a:extLst>
              <a:ext uri="{FF2B5EF4-FFF2-40B4-BE49-F238E27FC236}">
                <a16:creationId xmlns:a16="http://schemas.microsoft.com/office/drawing/2014/main" id="{898E907A-398F-4219-A3B8-DC474CC7BA54}"/>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タイトル 10">
            <a:extLst>
              <a:ext uri="{FF2B5EF4-FFF2-40B4-BE49-F238E27FC236}">
                <a16:creationId xmlns:a16="http://schemas.microsoft.com/office/drawing/2014/main" id="{DD84354A-E32B-4FEB-BC63-579A4C5C4B34}"/>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2764850905"/>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KeyMessage/Body(2)">
    <p:spTree>
      <p:nvGrpSpPr>
        <p:cNvPr id="1" name=""/>
        <p:cNvGrpSpPr/>
        <p:nvPr/>
      </p:nvGrpSpPr>
      <p:grpSpPr>
        <a:xfrm>
          <a:off x="0" y="0"/>
          <a:ext cx="0" cy="0"/>
          <a:chOff x="0" y="0"/>
          <a:chExt cx="0" cy="0"/>
        </a:xfrm>
      </p:grpSpPr>
      <p:sp>
        <p:nvSpPr>
          <p:cNvPr id="7" name="テキスト プレースホルダー 2">
            <a:extLst>
              <a:ext uri="{FF2B5EF4-FFF2-40B4-BE49-F238E27FC236}">
                <a16:creationId xmlns:a16="http://schemas.microsoft.com/office/drawing/2014/main" id="{7DBBE447-5499-48D1-B24B-E21AB9B75568}"/>
              </a:ext>
            </a:extLst>
          </p:cNvPr>
          <p:cNvSpPr>
            <a:spLocks noGrp="1"/>
          </p:cNvSpPr>
          <p:nvPr>
            <p:ph type="body" sz="quarter" idx="15" hasCustomPrompt="1"/>
          </p:nvPr>
        </p:nvSpPr>
        <p:spPr>
          <a:xfrm>
            <a:off x="517468" y="1436964"/>
            <a:ext cx="4285368" cy="4931262"/>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latin typeface="EYInterstate" panose="02000503020000020004" pitchFamily="2" charset="0"/>
                <a:ea typeface="Meiryo UI" panose="020B0604030504040204" pitchFamily="50" charset="-128"/>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fontAlgn="auto">
              <a:buClr>
                <a:schemeClr val="accent1"/>
              </a:buClr>
              <a:buSzPct val="100000"/>
              <a:buFont typeface="EYInterstate" panose="02000503020000020004" pitchFamily="2" charset="0"/>
              <a:buChar char="•"/>
              <a:defRPr sz="1111" spc="18" baseline="0">
                <a:solidFill>
                  <a:schemeClr val="tx2"/>
                </a:solidFill>
              </a:defRPr>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0" name="テキスト プレースホルダー 2">
            <a:extLst>
              <a:ext uri="{FF2B5EF4-FFF2-40B4-BE49-F238E27FC236}">
                <a16:creationId xmlns:a16="http://schemas.microsoft.com/office/drawing/2014/main" id="{7C3C2B7E-C9F3-46EA-81B9-91BEAD767166}"/>
              </a:ext>
            </a:extLst>
          </p:cNvPr>
          <p:cNvSpPr>
            <a:spLocks noGrp="1"/>
          </p:cNvSpPr>
          <p:nvPr>
            <p:ph type="body" sz="quarter" idx="16" hasCustomPrompt="1"/>
          </p:nvPr>
        </p:nvSpPr>
        <p:spPr>
          <a:xfrm>
            <a:off x="5102979" y="1436970"/>
            <a:ext cx="4285368" cy="4931483"/>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latin typeface="EYInterstate" panose="02000503020000020004" pitchFamily="2" charset="0"/>
                <a:ea typeface="Meiryo UI" panose="020B0604030504040204" pitchFamily="50" charset="-128"/>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fontAlgn="auto">
              <a:buClr>
                <a:schemeClr val="accent1"/>
              </a:buClr>
              <a:buSzPct val="100000"/>
              <a:buFont typeface="EYInterstate" panose="02000503020000020004" pitchFamily="2" charset="0"/>
              <a:buChar char="•"/>
              <a:defRPr sz="1111" spc="18" baseline="0">
                <a:solidFill>
                  <a:schemeClr val="tx2"/>
                </a:solidFill>
              </a:defRPr>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9" name="テキスト プレースホルダー 9">
            <a:extLst>
              <a:ext uri="{FF2B5EF4-FFF2-40B4-BE49-F238E27FC236}">
                <a16:creationId xmlns:a16="http://schemas.microsoft.com/office/drawing/2014/main" id="{3AB1A058-BC5A-487E-8047-89AC481A111E}"/>
              </a:ext>
            </a:extLst>
          </p:cNvPr>
          <p:cNvSpPr>
            <a:spLocks noGrp="1"/>
          </p:cNvSpPr>
          <p:nvPr>
            <p:ph type="body" sz="quarter" idx="11" hasCustomPrompt="1"/>
          </p:nvPr>
        </p:nvSpPr>
        <p:spPr>
          <a:xfrm>
            <a:off x="517467" y="489776"/>
            <a:ext cx="8870879" cy="522807"/>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11" name="タイトル 10">
            <a:extLst>
              <a:ext uri="{FF2B5EF4-FFF2-40B4-BE49-F238E27FC236}">
                <a16:creationId xmlns:a16="http://schemas.microsoft.com/office/drawing/2014/main" id="{6DE9DBF8-3270-4DFF-A140-D5678C6A9E27}"/>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133192408"/>
      </p:ext>
    </p:extLst>
  </p:cSld>
  <p:clrMapOvr>
    <a:masterClrMapping/>
  </p:clrMapOvr>
  <p:hf hdr="0" ftr="0" dt="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theme" Target="../theme/theme2.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slideLayout" Target="../slideLayouts/slideLayout32.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テキスト ボックス 7"/>
          <p:cNvSpPr txBox="1"/>
          <p:nvPr/>
        </p:nvSpPr>
        <p:spPr bwMode="auto">
          <a:xfrm>
            <a:off x="6071543"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4.15</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9" name="テキスト ボックス 8"/>
          <p:cNvSpPr txBox="1"/>
          <p:nvPr/>
        </p:nvSpPr>
        <p:spPr bwMode="auto">
          <a:xfrm>
            <a:off x="6644784"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5.00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0" name="テキスト ボックス 9"/>
          <p:cNvSpPr txBox="1"/>
          <p:nvPr/>
        </p:nvSpPr>
        <p:spPr bwMode="auto">
          <a:xfrm>
            <a:off x="9426916" y="-183415"/>
            <a:ext cx="296556"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13.30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1" name="テキスト ボックス 10"/>
          <p:cNvSpPr txBox="1"/>
          <p:nvPr/>
        </p:nvSpPr>
        <p:spPr bwMode="auto">
          <a:xfrm>
            <a:off x="4962412"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0.00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2" name="テキスト ボックス 11"/>
          <p:cNvSpPr txBox="1"/>
          <p:nvPr/>
        </p:nvSpPr>
        <p:spPr bwMode="auto">
          <a:xfrm>
            <a:off x="3601807"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4.15</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3" name="テキスト ボックス 12"/>
          <p:cNvSpPr txBox="1"/>
          <p:nvPr/>
        </p:nvSpPr>
        <p:spPr bwMode="auto">
          <a:xfrm>
            <a:off x="3024741"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5.00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4" name="テキスト ボックス 13"/>
          <p:cNvSpPr txBox="1"/>
          <p:nvPr/>
        </p:nvSpPr>
        <p:spPr bwMode="auto">
          <a:xfrm>
            <a:off x="176473" y="-183415"/>
            <a:ext cx="296556"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13.30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5" name="テキスト ボックス 14"/>
          <p:cNvSpPr txBox="1"/>
          <p:nvPr/>
        </p:nvSpPr>
        <p:spPr bwMode="auto">
          <a:xfrm>
            <a:off x="-579556" y="-183415"/>
            <a:ext cx="431208" cy="128368"/>
          </a:xfrm>
          <a:prstGeom prst="rect">
            <a:avLst/>
          </a:prstGeom>
          <a:noFill/>
        </p:spPr>
        <p:txBody>
          <a:bodyPr wrap="none" lIns="0" tIns="0" rIns="0" bIns="0">
            <a:spAutoFit/>
          </a:bodyPr>
          <a:lstStyle/>
          <a:p>
            <a:pPr>
              <a:defRPr/>
            </a:pPr>
            <a:r>
              <a:rPr lang="ja-JP" altLang="en-US" sz="834" baseline="0">
                <a:solidFill>
                  <a:schemeClr val="tx2"/>
                </a:solidFill>
                <a:latin typeface="EYInterstate" panose="02000503020000020004" pitchFamily="2" charset="0"/>
                <a:ea typeface="Meiryo UI" panose="020B0604030504040204" pitchFamily="50" charset="-128"/>
              </a:rPr>
              <a:t>ガイドの値</a:t>
            </a:r>
          </a:p>
        </p:txBody>
      </p:sp>
      <p:sp>
        <p:nvSpPr>
          <p:cNvPr id="16" name="テキスト ボックス 15"/>
          <p:cNvSpPr txBox="1"/>
          <p:nvPr/>
        </p:nvSpPr>
        <p:spPr bwMode="auto">
          <a:xfrm>
            <a:off x="-402359" y="501866"/>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23" name="テキスト ボックス 22"/>
          <p:cNvSpPr txBox="1"/>
          <p:nvPr/>
        </p:nvSpPr>
        <p:spPr bwMode="auto">
          <a:xfrm>
            <a:off x="-402359" y="636886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9" name="テキスト ボックス 18">
            <a:extLst>
              <a:ext uri="{FF2B5EF4-FFF2-40B4-BE49-F238E27FC236}">
                <a16:creationId xmlns:a16="http://schemas.microsoft.com/office/drawing/2014/main" id="{6A4FF860-8FEE-4040-847E-95AB959CB394}"/>
              </a:ext>
            </a:extLst>
          </p:cNvPr>
          <p:cNvSpPr txBox="1"/>
          <p:nvPr/>
        </p:nvSpPr>
        <p:spPr bwMode="auto">
          <a:xfrm>
            <a:off x="-402359" y="1444600"/>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6.10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27" name="テキスト ボックス 26">
            <a:extLst>
              <a:ext uri="{FF2B5EF4-FFF2-40B4-BE49-F238E27FC236}">
                <a16:creationId xmlns:a16="http://schemas.microsoft.com/office/drawing/2014/main" id="{80F7EF49-5185-4031-BD1B-0E8555C78BD3}"/>
              </a:ext>
            </a:extLst>
          </p:cNvPr>
          <p:cNvSpPr txBox="1"/>
          <p:nvPr/>
        </p:nvSpPr>
        <p:spPr bwMode="auto">
          <a:xfrm>
            <a:off x="-402359" y="293796"/>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9.60</a:t>
            </a:r>
            <a:endParaRPr lang="ja-JP" altLang="en-US" sz="834" baseline="0">
              <a:solidFill>
                <a:schemeClr val="tx2"/>
              </a:solidFill>
              <a:latin typeface="EYInterstate" panose="02000503020000020004" pitchFamily="2" charset="0"/>
              <a:ea typeface="Meiryo UI" panose="020B0604030504040204" pitchFamily="50" charset="-128"/>
            </a:endParaRPr>
          </a:p>
        </p:txBody>
      </p:sp>
      <p:cxnSp>
        <p:nvCxnSpPr>
          <p:cNvPr id="18" name="直線コネクタ 17">
            <a:extLst>
              <a:ext uri="{FF2B5EF4-FFF2-40B4-BE49-F238E27FC236}">
                <a16:creationId xmlns:a16="http://schemas.microsoft.com/office/drawing/2014/main" id="{DA971C31-771C-4E16-A7E4-2454A33D205C}"/>
              </a:ext>
            </a:extLst>
          </p:cNvPr>
          <p:cNvCxnSpPr/>
          <p:nvPr/>
        </p:nvCxnSpPr>
        <p:spPr bwMode="auto">
          <a:xfrm>
            <a:off x="1" y="1142809"/>
            <a:ext cx="9904703" cy="0"/>
          </a:xfrm>
          <a:prstGeom prst="line">
            <a:avLst/>
          </a:prstGeom>
          <a:noFill/>
          <a:ln w="19050" cap="flat" cmpd="sng" algn="ctr">
            <a:solidFill>
              <a:schemeClr val="accent2"/>
            </a:solidFill>
            <a:prstDash val="solid"/>
            <a:round/>
            <a:headEnd type="none" w="med" len="med"/>
            <a:tailEnd type="none" w="med" len="med"/>
          </a:ln>
          <a:effectLst/>
        </p:spPr>
      </p:cxnSp>
      <p:sp>
        <p:nvSpPr>
          <p:cNvPr id="25" name="Text Box 13">
            <a:extLst>
              <a:ext uri="{FF2B5EF4-FFF2-40B4-BE49-F238E27FC236}">
                <a16:creationId xmlns:a16="http://schemas.microsoft.com/office/drawing/2014/main" id="{4001F2A1-9E41-4800-A58F-CD71FBEA2C54}"/>
              </a:ext>
            </a:extLst>
          </p:cNvPr>
          <p:cNvSpPr txBox="1">
            <a:spLocks noChangeArrowheads="1"/>
          </p:cNvSpPr>
          <p:nvPr/>
        </p:nvSpPr>
        <p:spPr bwMode="auto">
          <a:xfrm>
            <a:off x="9020696" y="6432955"/>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9220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741"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922035" rtl="0" eaLnBrk="1" fontAlgn="auto" latinLnBrk="0" hangingPunct="1">
                <a:lnSpc>
                  <a:spcPct val="100000"/>
                </a:lnSpc>
                <a:spcBef>
                  <a:spcPct val="0"/>
                </a:spcBef>
                <a:spcAft>
                  <a:spcPct val="0"/>
                </a:spcAft>
                <a:buClrTx/>
                <a:buSzTx/>
                <a:buFontTx/>
                <a:buNone/>
                <a:tabLst/>
                <a:defRPr/>
              </a:pPr>
              <a:t>‹#›</a:t>
            </a:fld>
            <a:endParaRPr kumimoji="0" lang="en-US" altLang="ja-JP" sz="741"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2A0AA2D7-6095-43BE-98CE-F2FBBA652BEF}"/>
              </a:ext>
            </a:extLst>
          </p:cNvPr>
          <p:cNvSpPr txBox="1"/>
          <p:nvPr/>
        </p:nvSpPr>
        <p:spPr bwMode="auto">
          <a:xfrm>
            <a:off x="-402359" y="6564271"/>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9.60</a:t>
            </a:r>
            <a:endParaRPr lang="ja-JP" altLang="en-US" sz="834" baseline="0">
              <a:solidFill>
                <a:schemeClr val="tx2"/>
              </a:solidFill>
              <a:latin typeface="EYInterstate" panose="02000503020000020004" pitchFamily="2" charset="0"/>
              <a:ea typeface="Meiryo UI" panose="020B0604030504040204" pitchFamily="50" charset="-128"/>
            </a:endParaRPr>
          </a:p>
        </p:txBody>
      </p:sp>
      <p:cxnSp>
        <p:nvCxnSpPr>
          <p:cNvPr id="40" name="直線コネクタ 39">
            <a:extLst>
              <a:ext uri="{FF2B5EF4-FFF2-40B4-BE49-F238E27FC236}">
                <a16:creationId xmlns:a16="http://schemas.microsoft.com/office/drawing/2014/main" id="{BC06DD5C-1AB3-4DDD-89AE-1477C70567A3}"/>
              </a:ext>
            </a:extLst>
          </p:cNvPr>
          <p:cNvCxnSpPr/>
          <p:nvPr/>
        </p:nvCxnSpPr>
        <p:spPr bwMode="auto">
          <a:xfrm>
            <a:off x="1" y="1142809"/>
            <a:ext cx="9904703" cy="0"/>
          </a:xfrm>
          <a:prstGeom prst="line">
            <a:avLst/>
          </a:prstGeom>
          <a:noFill/>
          <a:ln w="19050" cap="flat" cmpd="sng" algn="ctr">
            <a:solidFill>
              <a:srgbClr val="4EC0BA"/>
            </a:solidFill>
            <a:prstDash val="solid"/>
            <a:round/>
            <a:headEnd type="none" w="med" len="med"/>
            <a:tailEnd type="none" w="med" len="med"/>
          </a:ln>
          <a:effectLst/>
        </p:spPr>
      </p:cxnSp>
    </p:spTree>
    <p:extLst>
      <p:ext uri="{BB962C8B-B14F-4D97-AF65-F5344CB8AC3E}">
        <p14:creationId xmlns:p14="http://schemas.microsoft.com/office/powerpoint/2010/main" val="2948094603"/>
      </p:ext>
    </p:extLst>
  </p:cSld>
  <p:clrMap bg1="lt1" tx1="dk1" bg2="lt2" tx2="dk2" accent1="accent1" accent2="accent2" accent3="accent3" accent4="accent4" accent5="accent5" accent6="accent6" hlink="hlink" folHlink="folHlink"/>
  <p:sldLayoutIdLst>
    <p:sldLayoutId id="2147483685" r:id="rId1"/>
    <p:sldLayoutId id="2147483689" r:id="rId2"/>
    <p:sldLayoutId id="2147483694" r:id="rId3"/>
    <p:sldLayoutId id="2147483690" r:id="rId4"/>
    <p:sldLayoutId id="2147483700" r:id="rId5"/>
    <p:sldLayoutId id="2147483701" r:id="rId6"/>
    <p:sldLayoutId id="2147483702" r:id="rId7"/>
    <p:sldLayoutId id="2147483703" r:id="rId8"/>
    <p:sldLayoutId id="2147483704" r:id="rId9"/>
  </p:sldLayoutIdLst>
  <p:hf hdr="0" ftr="0" dt="0"/>
  <p:txStyles>
    <p:titleStyle>
      <a:lvl1pPr algn="l" defTabSz="966214" rtl="0" eaLnBrk="1" latinLnBrk="0" hangingPunct="1">
        <a:lnSpc>
          <a:spcPct val="85000"/>
        </a:lnSpc>
        <a:spcBef>
          <a:spcPct val="0"/>
        </a:spcBef>
        <a:buNone/>
        <a:defRPr kumimoji="1" sz="3149" b="1" kern="1200" baseline="0">
          <a:solidFill>
            <a:schemeClr val="accent1"/>
          </a:solidFill>
          <a:latin typeface="EYInterstate" panose="02000503020000020004" pitchFamily="2" charset="0"/>
          <a:ea typeface="ＭＳ Ｐゴシック" panose="020B0600070205080204" pitchFamily="50" charset="-128"/>
          <a:cs typeface="Arial" pitchFamily="34" charset="0"/>
        </a:defRPr>
      </a:lvl1pPr>
    </p:titleStyle>
    <p:body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p:bodyStyle>
    <p:otherStyle>
      <a:defPPr>
        <a:defRPr lang="en-US"/>
      </a:defPPr>
      <a:lvl1pPr marL="0" algn="l" defTabSz="966214" rtl="0" eaLnBrk="1" latinLnBrk="0" hangingPunct="1">
        <a:defRPr kumimoji="1" sz="1946" kern="1200">
          <a:solidFill>
            <a:schemeClr val="tx1"/>
          </a:solidFill>
          <a:latin typeface="+mn-lt"/>
          <a:ea typeface="+mn-ea"/>
          <a:cs typeface="+mn-cs"/>
        </a:defRPr>
      </a:lvl1pPr>
      <a:lvl2pPr marL="483107" algn="l" defTabSz="966214" rtl="0" eaLnBrk="1" latinLnBrk="0" hangingPunct="1">
        <a:defRPr kumimoji="1" sz="1946" kern="1200">
          <a:solidFill>
            <a:schemeClr val="tx1"/>
          </a:solidFill>
          <a:latin typeface="+mn-lt"/>
          <a:ea typeface="+mn-ea"/>
          <a:cs typeface="+mn-cs"/>
        </a:defRPr>
      </a:lvl2pPr>
      <a:lvl3pPr marL="966214" algn="l" defTabSz="966214" rtl="0" eaLnBrk="1" latinLnBrk="0" hangingPunct="1">
        <a:defRPr kumimoji="1" sz="1946" kern="1200">
          <a:solidFill>
            <a:schemeClr val="tx1"/>
          </a:solidFill>
          <a:latin typeface="+mn-lt"/>
          <a:ea typeface="+mn-ea"/>
          <a:cs typeface="+mn-cs"/>
        </a:defRPr>
      </a:lvl3pPr>
      <a:lvl4pPr marL="1449321" algn="l" defTabSz="966214" rtl="0" eaLnBrk="1" latinLnBrk="0" hangingPunct="1">
        <a:defRPr kumimoji="1" sz="1946" kern="1200">
          <a:solidFill>
            <a:schemeClr val="tx1"/>
          </a:solidFill>
          <a:latin typeface="+mn-lt"/>
          <a:ea typeface="+mn-ea"/>
          <a:cs typeface="+mn-cs"/>
        </a:defRPr>
      </a:lvl4pPr>
      <a:lvl5pPr marL="1932427" algn="l" defTabSz="966214" rtl="0" eaLnBrk="1" latinLnBrk="0" hangingPunct="1">
        <a:defRPr kumimoji="1" sz="1946" kern="1200">
          <a:solidFill>
            <a:schemeClr val="tx1"/>
          </a:solidFill>
          <a:latin typeface="+mn-lt"/>
          <a:ea typeface="+mn-ea"/>
          <a:cs typeface="+mn-cs"/>
        </a:defRPr>
      </a:lvl5pPr>
      <a:lvl6pPr marL="2415535" algn="l" defTabSz="966214" rtl="0" eaLnBrk="1" latinLnBrk="0" hangingPunct="1">
        <a:defRPr kumimoji="1" sz="1946" kern="1200">
          <a:solidFill>
            <a:schemeClr val="tx1"/>
          </a:solidFill>
          <a:latin typeface="+mn-lt"/>
          <a:ea typeface="+mn-ea"/>
          <a:cs typeface="+mn-cs"/>
        </a:defRPr>
      </a:lvl6pPr>
      <a:lvl7pPr marL="2898642" algn="l" defTabSz="966214" rtl="0" eaLnBrk="1" latinLnBrk="0" hangingPunct="1">
        <a:defRPr kumimoji="1" sz="1946" kern="1200">
          <a:solidFill>
            <a:schemeClr val="tx1"/>
          </a:solidFill>
          <a:latin typeface="+mn-lt"/>
          <a:ea typeface="+mn-ea"/>
          <a:cs typeface="+mn-cs"/>
        </a:defRPr>
      </a:lvl7pPr>
      <a:lvl8pPr marL="3381748" algn="l" defTabSz="966214" rtl="0" eaLnBrk="1" latinLnBrk="0" hangingPunct="1">
        <a:defRPr kumimoji="1" sz="1946" kern="1200">
          <a:solidFill>
            <a:schemeClr val="tx1"/>
          </a:solidFill>
          <a:latin typeface="+mn-lt"/>
          <a:ea typeface="+mn-ea"/>
          <a:cs typeface="+mn-cs"/>
        </a:defRPr>
      </a:lvl8pPr>
      <a:lvl9pPr marL="3864856" algn="l" defTabSz="966214" rtl="0" eaLnBrk="1" latinLnBrk="0" hangingPunct="1">
        <a:defRPr kumimoji="1" sz="1946"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1" userDrawn="1">
          <p15:clr>
            <a:srgbClr val="F26B43"/>
          </p15:clr>
        </p15:guide>
        <p15:guide id="8" pos="6916" userDrawn="1">
          <p15:clr>
            <a:srgbClr val="F26B43"/>
          </p15:clr>
        </p15:guide>
        <p15:guide id="11" orient="horz" pos="4423" userDrawn="1">
          <p15:clr>
            <a:srgbClr val="F26B43"/>
          </p15:clr>
        </p15:guide>
        <p15:guide id="20" orient="horz" pos="340" userDrawn="1">
          <p15:clr>
            <a:srgbClr val="F26B43"/>
          </p15:clr>
        </p15:guide>
        <p15:guide id="21" pos="3649" userDrawn="1">
          <p15:clr>
            <a:srgbClr val="F26B43"/>
          </p15:clr>
        </p15:guide>
        <p15:guide id="22" pos="2629" userDrawn="1">
          <p15:clr>
            <a:srgbClr val="F26B43"/>
          </p15:clr>
        </p15:guide>
        <p15:guide id="23" pos="4667" userDrawn="1">
          <p15:clr>
            <a:srgbClr val="F26B43"/>
          </p15:clr>
        </p15:guide>
        <p15:guide id="24" pos="4877" userDrawn="1">
          <p15:clr>
            <a:srgbClr val="F26B43"/>
          </p15:clr>
        </p15:guide>
        <p15:guide id="25" pos="2420" userDrawn="1">
          <p15:clr>
            <a:srgbClr val="F26B43"/>
          </p15:clr>
        </p15:guide>
        <p15:guide id="26" orient="horz" pos="998" userDrawn="1">
          <p15:clr>
            <a:srgbClr val="F26B43"/>
          </p15:clr>
        </p15:guide>
        <p15:guide id="27" orient="horz" pos="4559" userDrawn="1">
          <p15:clr>
            <a:srgbClr val="F26B43"/>
          </p15:clr>
        </p15:guide>
        <p15:guide id="28" orient="horz" pos="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テキスト ボックス 7"/>
          <p:cNvSpPr txBox="1"/>
          <p:nvPr/>
        </p:nvSpPr>
        <p:spPr bwMode="auto">
          <a:xfrm>
            <a:off x="6071543"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4.15</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9" name="テキスト ボックス 8"/>
          <p:cNvSpPr txBox="1"/>
          <p:nvPr/>
        </p:nvSpPr>
        <p:spPr bwMode="auto">
          <a:xfrm>
            <a:off x="6644784"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5.00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0" name="テキスト ボックス 9"/>
          <p:cNvSpPr txBox="1"/>
          <p:nvPr/>
        </p:nvSpPr>
        <p:spPr bwMode="auto">
          <a:xfrm>
            <a:off x="9426916" y="-183415"/>
            <a:ext cx="274114"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13.30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1" name="テキスト ボックス 10"/>
          <p:cNvSpPr txBox="1"/>
          <p:nvPr/>
        </p:nvSpPr>
        <p:spPr bwMode="auto">
          <a:xfrm>
            <a:off x="4962412"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0.00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2" name="テキスト ボックス 11"/>
          <p:cNvSpPr txBox="1"/>
          <p:nvPr/>
        </p:nvSpPr>
        <p:spPr bwMode="auto">
          <a:xfrm>
            <a:off x="3601807"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4.15</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3" name="テキスト ボックス 12"/>
          <p:cNvSpPr txBox="1"/>
          <p:nvPr/>
        </p:nvSpPr>
        <p:spPr bwMode="auto">
          <a:xfrm>
            <a:off x="3024741"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5.00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4" name="テキスト ボックス 13"/>
          <p:cNvSpPr txBox="1"/>
          <p:nvPr/>
        </p:nvSpPr>
        <p:spPr bwMode="auto">
          <a:xfrm>
            <a:off x="176473" y="-183415"/>
            <a:ext cx="274114"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13.30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5" name="テキスト ボックス 14"/>
          <p:cNvSpPr txBox="1"/>
          <p:nvPr/>
        </p:nvSpPr>
        <p:spPr bwMode="auto">
          <a:xfrm>
            <a:off x="-579556" y="-183415"/>
            <a:ext cx="400751" cy="118494"/>
          </a:xfrm>
          <a:prstGeom prst="rect">
            <a:avLst/>
          </a:prstGeom>
          <a:noFill/>
        </p:spPr>
        <p:txBody>
          <a:bodyPr wrap="none" lIns="0" tIns="0" rIns="0" bIns="0">
            <a:spAutoFit/>
          </a:bodyPr>
          <a:lstStyle/>
          <a:p>
            <a:pPr>
              <a:defRPr/>
            </a:pPr>
            <a:r>
              <a:rPr lang="ja-JP" altLang="en-US" sz="770" baseline="0">
                <a:solidFill>
                  <a:schemeClr val="tx2"/>
                </a:solidFill>
                <a:latin typeface="EYInterstate" panose="02000503020000020004" pitchFamily="2" charset="0"/>
                <a:ea typeface="Meiryo UI" panose="020B0604030504040204" pitchFamily="50" charset="-128"/>
              </a:rPr>
              <a:t>ガイドの値</a:t>
            </a:r>
          </a:p>
        </p:txBody>
      </p:sp>
      <p:sp>
        <p:nvSpPr>
          <p:cNvPr id="16" name="テキスト ボックス 15"/>
          <p:cNvSpPr txBox="1"/>
          <p:nvPr/>
        </p:nvSpPr>
        <p:spPr bwMode="auto">
          <a:xfrm>
            <a:off x="-402359" y="501866"/>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23" name="テキスト ボックス 22"/>
          <p:cNvSpPr txBox="1"/>
          <p:nvPr/>
        </p:nvSpPr>
        <p:spPr bwMode="auto">
          <a:xfrm>
            <a:off x="-402359" y="636886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9" name="テキスト ボックス 18">
            <a:extLst>
              <a:ext uri="{FF2B5EF4-FFF2-40B4-BE49-F238E27FC236}">
                <a16:creationId xmlns:a16="http://schemas.microsoft.com/office/drawing/2014/main" id="{6A4FF860-8FEE-4040-847E-95AB959CB394}"/>
              </a:ext>
            </a:extLst>
          </p:cNvPr>
          <p:cNvSpPr txBox="1"/>
          <p:nvPr/>
        </p:nvSpPr>
        <p:spPr bwMode="auto">
          <a:xfrm>
            <a:off x="-402359" y="1444600"/>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6.10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27" name="テキスト ボックス 26">
            <a:extLst>
              <a:ext uri="{FF2B5EF4-FFF2-40B4-BE49-F238E27FC236}">
                <a16:creationId xmlns:a16="http://schemas.microsoft.com/office/drawing/2014/main" id="{80F7EF49-5185-4031-BD1B-0E8555C78BD3}"/>
              </a:ext>
            </a:extLst>
          </p:cNvPr>
          <p:cNvSpPr txBox="1"/>
          <p:nvPr/>
        </p:nvSpPr>
        <p:spPr bwMode="auto">
          <a:xfrm>
            <a:off x="-402359" y="293796"/>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9.60</a:t>
            </a:r>
            <a:endParaRPr lang="ja-JP" altLang="en-US" sz="770" baseline="0">
              <a:solidFill>
                <a:schemeClr val="tx2"/>
              </a:solidFill>
              <a:latin typeface="EYInterstate" panose="02000503020000020004" pitchFamily="2" charset="0"/>
              <a:ea typeface="Meiryo UI" panose="020B0604030504040204" pitchFamily="50" charset="-128"/>
            </a:endParaRPr>
          </a:p>
        </p:txBody>
      </p:sp>
      <p:cxnSp>
        <p:nvCxnSpPr>
          <p:cNvPr id="18" name="直線コネクタ 17">
            <a:extLst>
              <a:ext uri="{FF2B5EF4-FFF2-40B4-BE49-F238E27FC236}">
                <a16:creationId xmlns:a16="http://schemas.microsoft.com/office/drawing/2014/main" id="{DA971C31-771C-4E16-A7E4-2454A33D205C}"/>
              </a:ext>
            </a:extLst>
          </p:cNvPr>
          <p:cNvCxnSpPr/>
          <p:nvPr/>
        </p:nvCxnSpPr>
        <p:spPr bwMode="auto">
          <a:xfrm>
            <a:off x="1" y="1142809"/>
            <a:ext cx="9904703" cy="0"/>
          </a:xfrm>
          <a:prstGeom prst="line">
            <a:avLst/>
          </a:prstGeom>
          <a:noFill/>
          <a:ln w="19050" cap="flat" cmpd="sng" algn="ctr">
            <a:solidFill>
              <a:schemeClr val="accent2"/>
            </a:solidFill>
            <a:prstDash val="solid"/>
            <a:round/>
            <a:headEnd type="none" w="med" len="med"/>
            <a:tailEnd type="none" w="med" len="med"/>
          </a:ln>
          <a:effectLst/>
        </p:spPr>
      </p:cxnSp>
      <p:sp>
        <p:nvSpPr>
          <p:cNvPr id="20" name="正方形/長方形 19">
            <a:extLst>
              <a:ext uri="{FF2B5EF4-FFF2-40B4-BE49-F238E27FC236}">
                <a16:creationId xmlns:a16="http://schemas.microsoft.com/office/drawing/2014/main" id="{B68E4E56-6253-4EFD-B4B3-0F610E8E806E}"/>
              </a:ext>
            </a:extLst>
          </p:cNvPr>
          <p:cNvSpPr/>
          <p:nvPr/>
        </p:nvSpPr>
        <p:spPr>
          <a:xfrm>
            <a:off x="517654" y="6466232"/>
            <a:ext cx="8504038" cy="97955"/>
          </a:xfrm>
          <a:prstGeom prst="rect">
            <a:avLst/>
          </a:prstGeom>
        </p:spPr>
        <p:txBody>
          <a:bodyPr wrap="none" lIns="0" tIns="0" rIns="0" bIns="0">
            <a:noAutofit/>
          </a:bodyPr>
          <a:lstStyle/>
          <a:p>
            <a:pPr fontAlgn="auto"/>
            <a:r>
              <a:rPr lang="en-US" altLang="ja-JP" sz="599" b="1" baseline="0">
                <a:solidFill>
                  <a:schemeClr val="tx2"/>
                </a:solidFill>
                <a:latin typeface="EYInterstate Light" panose="02000506000000020004" pitchFamily="2" charset="0"/>
                <a:ea typeface="Meiryo UI" panose="020B0604030504040204" pitchFamily="50" charset="-128"/>
              </a:rPr>
              <a:t>Confidential</a:t>
            </a:r>
            <a:r>
              <a:rPr lang="en-US" altLang="ja-JP" sz="599" baseline="0">
                <a:solidFill>
                  <a:schemeClr val="tx2"/>
                </a:solidFill>
                <a:latin typeface="EYInterstate Light" panose="02000506000000020004" pitchFamily="2" charset="0"/>
                <a:ea typeface="Meiryo UI" panose="020B0604030504040204" pitchFamily="50" charset="-128"/>
              </a:rPr>
              <a:t> - All Rights Reserved - EY Strategy and Consulting Co., Ltd.  2022</a:t>
            </a:r>
          </a:p>
        </p:txBody>
      </p:sp>
      <p:sp>
        <p:nvSpPr>
          <p:cNvPr id="25" name="Text Box 13">
            <a:extLst>
              <a:ext uri="{FF2B5EF4-FFF2-40B4-BE49-F238E27FC236}">
                <a16:creationId xmlns:a16="http://schemas.microsoft.com/office/drawing/2014/main" id="{4001F2A1-9E41-4800-A58F-CD71FBEA2C54}"/>
              </a:ext>
            </a:extLst>
          </p:cNvPr>
          <p:cNvSpPr txBox="1">
            <a:spLocks noChangeArrowheads="1"/>
          </p:cNvSpPr>
          <p:nvPr/>
        </p:nvSpPr>
        <p:spPr bwMode="auto">
          <a:xfrm>
            <a:off x="9020696" y="6432955"/>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8511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684"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851135" rtl="0" eaLnBrk="1" fontAlgn="auto" latinLnBrk="0" hangingPunct="1">
                <a:lnSpc>
                  <a:spcPct val="100000"/>
                </a:lnSpc>
                <a:spcBef>
                  <a:spcPct val="0"/>
                </a:spcBef>
                <a:spcAft>
                  <a:spcPct val="0"/>
                </a:spcAft>
                <a:buClrTx/>
                <a:buSzTx/>
                <a:buFontTx/>
                <a:buNone/>
                <a:tabLst/>
                <a:defRPr/>
              </a:pPr>
              <a:t>‹#›</a:t>
            </a:fld>
            <a:endParaRPr kumimoji="0" lang="en-US" altLang="ja-JP" sz="684"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2A0AA2D7-6095-43BE-98CE-F2FBBA652BEF}"/>
              </a:ext>
            </a:extLst>
          </p:cNvPr>
          <p:cNvSpPr txBox="1"/>
          <p:nvPr/>
        </p:nvSpPr>
        <p:spPr bwMode="auto">
          <a:xfrm>
            <a:off x="-402359" y="6564271"/>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9.60</a:t>
            </a:r>
            <a:endParaRPr lang="ja-JP" altLang="en-US" sz="770" baseline="0">
              <a:solidFill>
                <a:schemeClr val="tx2"/>
              </a:solidFill>
              <a:latin typeface="EYInterstate" panose="02000503020000020004" pitchFamily="2" charset="0"/>
              <a:ea typeface="Meiryo UI" panose="020B0604030504040204" pitchFamily="50" charset="-128"/>
            </a:endParaRPr>
          </a:p>
        </p:txBody>
      </p:sp>
      <p:cxnSp>
        <p:nvCxnSpPr>
          <p:cNvPr id="40" name="直線コネクタ 39">
            <a:extLst>
              <a:ext uri="{FF2B5EF4-FFF2-40B4-BE49-F238E27FC236}">
                <a16:creationId xmlns:a16="http://schemas.microsoft.com/office/drawing/2014/main" id="{BC06DD5C-1AB3-4DDD-89AE-1477C70567A3}"/>
              </a:ext>
            </a:extLst>
          </p:cNvPr>
          <p:cNvCxnSpPr/>
          <p:nvPr/>
        </p:nvCxnSpPr>
        <p:spPr bwMode="auto">
          <a:xfrm>
            <a:off x="1" y="1142809"/>
            <a:ext cx="9904703" cy="0"/>
          </a:xfrm>
          <a:prstGeom prst="line">
            <a:avLst/>
          </a:prstGeom>
          <a:noFill/>
          <a:ln w="19050" cap="flat" cmpd="sng" algn="ctr">
            <a:solidFill>
              <a:srgbClr val="27ACAA"/>
            </a:solidFill>
            <a:prstDash val="solid"/>
            <a:round/>
            <a:headEnd type="none" w="med" len="med"/>
            <a:tailEnd type="none" w="med" len="med"/>
          </a:ln>
          <a:effectLst/>
        </p:spPr>
      </p:cxnSp>
    </p:spTree>
    <p:extLst>
      <p:ext uri="{BB962C8B-B14F-4D97-AF65-F5344CB8AC3E}">
        <p14:creationId xmlns:p14="http://schemas.microsoft.com/office/powerpoint/2010/main" val="3673502776"/>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 id="2147483723" r:id="rId18"/>
    <p:sldLayoutId id="2147483724" r:id="rId19"/>
    <p:sldLayoutId id="2147483725" r:id="rId20"/>
    <p:sldLayoutId id="2147483726" r:id="rId21"/>
    <p:sldLayoutId id="2147483727" r:id="rId22"/>
    <p:sldLayoutId id="2147483728" r:id="rId23"/>
  </p:sldLayoutIdLst>
  <p:hf hdr="0" ftr="0" dt="0"/>
  <p:txStyles>
    <p:titleStyle>
      <a:lvl1pPr algn="l" defTabSz="891917" rtl="0" eaLnBrk="1" latinLnBrk="0" hangingPunct="1">
        <a:lnSpc>
          <a:spcPct val="85000"/>
        </a:lnSpc>
        <a:spcBef>
          <a:spcPct val="0"/>
        </a:spcBef>
        <a:buNone/>
        <a:defRPr kumimoji="1" sz="2907" b="1" kern="1200" baseline="0">
          <a:solidFill>
            <a:schemeClr val="accent1"/>
          </a:solidFill>
          <a:latin typeface="EYInterstate" panose="02000503020000020004" pitchFamily="2" charset="0"/>
          <a:ea typeface="ＭＳ Ｐゴシック" panose="020B0600070205080204" pitchFamily="50" charset="-128"/>
          <a:cs typeface="Arial" pitchFamily="34" charset="0"/>
        </a:defRPr>
      </a:lvl1pPr>
    </p:titleStyle>
    <p:bodyStyle>
      <a:lvl1pPr marL="334469" indent="-334469" algn="l" defTabSz="891917" rtl="0" eaLnBrk="1" latinLnBrk="0" hangingPunct="1">
        <a:spcBef>
          <a:spcPct val="20000"/>
        </a:spcBef>
        <a:buClr>
          <a:schemeClr val="accent2"/>
        </a:buClr>
        <a:buSzPct val="70000"/>
        <a:buFont typeface="Arial" pitchFamily="34" charset="0"/>
        <a:buChar char="►"/>
        <a:defRPr kumimoji="1" sz="2309" kern="1200">
          <a:solidFill>
            <a:schemeClr val="tx2"/>
          </a:solidFill>
          <a:latin typeface="+mn-lt"/>
          <a:ea typeface="+mn-ea"/>
          <a:cs typeface="+mn-cs"/>
        </a:defRPr>
      </a:lvl1pPr>
      <a:lvl2pPr marL="692166" indent="-345309" algn="l" defTabSz="891917" rtl="0" eaLnBrk="1" latinLnBrk="0" hangingPunct="1">
        <a:spcBef>
          <a:spcPct val="20000"/>
        </a:spcBef>
        <a:buClr>
          <a:schemeClr val="accent2"/>
        </a:buClr>
        <a:buSzPct val="70000"/>
        <a:buFont typeface="Arial" pitchFamily="34" charset="0"/>
        <a:buChar char="►"/>
        <a:defRPr kumimoji="1" sz="1967" kern="1200">
          <a:solidFill>
            <a:schemeClr val="tx2"/>
          </a:solidFill>
          <a:latin typeface="+mn-lt"/>
          <a:ea typeface="+mn-ea"/>
          <a:cs typeface="+mn-cs"/>
        </a:defRPr>
      </a:lvl2pPr>
      <a:lvl3pPr marL="1051410" indent="-345309" algn="l" defTabSz="891917" rtl="0" eaLnBrk="1" latinLnBrk="0" hangingPunct="1">
        <a:spcBef>
          <a:spcPct val="20000"/>
        </a:spcBef>
        <a:buClr>
          <a:schemeClr val="accent2"/>
        </a:buClr>
        <a:buSzPct val="70000"/>
        <a:buFont typeface="Arial" pitchFamily="34" charset="0"/>
        <a:buChar char="►"/>
        <a:defRPr kumimoji="1" sz="1796" kern="1200">
          <a:solidFill>
            <a:schemeClr val="tx2"/>
          </a:solidFill>
          <a:latin typeface="+mn-lt"/>
          <a:ea typeface="+mn-ea"/>
          <a:cs typeface="+mn-cs"/>
        </a:defRPr>
      </a:lvl3pPr>
      <a:lvl4pPr marL="1398266" indent="-346857"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4pPr>
      <a:lvl5pPr marL="1743575" indent="-345309"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5pPr>
      <a:lvl6pPr marL="2452772"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6pPr>
      <a:lvl7pPr marL="2898731"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7pPr>
      <a:lvl8pPr marL="3344689"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8pPr>
      <a:lvl9pPr marL="3790648"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9pPr>
    </p:bodyStyle>
    <p:otherStyle>
      <a:defPPr>
        <a:defRPr lang="en-US"/>
      </a:defPPr>
      <a:lvl1pPr marL="0" algn="l" defTabSz="891917" rtl="0" eaLnBrk="1" latinLnBrk="0" hangingPunct="1">
        <a:defRPr kumimoji="1" sz="1796" kern="1200">
          <a:solidFill>
            <a:schemeClr val="tx1"/>
          </a:solidFill>
          <a:latin typeface="+mn-lt"/>
          <a:ea typeface="+mn-ea"/>
          <a:cs typeface="+mn-cs"/>
        </a:defRPr>
      </a:lvl1pPr>
      <a:lvl2pPr marL="445959" algn="l" defTabSz="891917" rtl="0" eaLnBrk="1" latinLnBrk="0" hangingPunct="1">
        <a:defRPr kumimoji="1" sz="1796" kern="1200">
          <a:solidFill>
            <a:schemeClr val="tx1"/>
          </a:solidFill>
          <a:latin typeface="+mn-lt"/>
          <a:ea typeface="+mn-ea"/>
          <a:cs typeface="+mn-cs"/>
        </a:defRPr>
      </a:lvl2pPr>
      <a:lvl3pPr marL="891917" algn="l" defTabSz="891917" rtl="0" eaLnBrk="1" latinLnBrk="0" hangingPunct="1">
        <a:defRPr kumimoji="1" sz="1796" kern="1200">
          <a:solidFill>
            <a:schemeClr val="tx1"/>
          </a:solidFill>
          <a:latin typeface="+mn-lt"/>
          <a:ea typeface="+mn-ea"/>
          <a:cs typeface="+mn-cs"/>
        </a:defRPr>
      </a:lvl3pPr>
      <a:lvl4pPr marL="1337876" algn="l" defTabSz="891917" rtl="0" eaLnBrk="1" latinLnBrk="0" hangingPunct="1">
        <a:defRPr kumimoji="1" sz="1796" kern="1200">
          <a:solidFill>
            <a:schemeClr val="tx1"/>
          </a:solidFill>
          <a:latin typeface="+mn-lt"/>
          <a:ea typeface="+mn-ea"/>
          <a:cs typeface="+mn-cs"/>
        </a:defRPr>
      </a:lvl4pPr>
      <a:lvl5pPr marL="1783834" algn="l" defTabSz="891917" rtl="0" eaLnBrk="1" latinLnBrk="0" hangingPunct="1">
        <a:defRPr kumimoji="1" sz="1796" kern="1200">
          <a:solidFill>
            <a:schemeClr val="tx1"/>
          </a:solidFill>
          <a:latin typeface="+mn-lt"/>
          <a:ea typeface="+mn-ea"/>
          <a:cs typeface="+mn-cs"/>
        </a:defRPr>
      </a:lvl5pPr>
      <a:lvl6pPr marL="2229793" algn="l" defTabSz="891917" rtl="0" eaLnBrk="1" latinLnBrk="0" hangingPunct="1">
        <a:defRPr kumimoji="1" sz="1796" kern="1200">
          <a:solidFill>
            <a:schemeClr val="tx1"/>
          </a:solidFill>
          <a:latin typeface="+mn-lt"/>
          <a:ea typeface="+mn-ea"/>
          <a:cs typeface="+mn-cs"/>
        </a:defRPr>
      </a:lvl6pPr>
      <a:lvl7pPr marL="2675752" algn="l" defTabSz="891917" rtl="0" eaLnBrk="1" latinLnBrk="0" hangingPunct="1">
        <a:defRPr kumimoji="1" sz="1796" kern="1200">
          <a:solidFill>
            <a:schemeClr val="tx1"/>
          </a:solidFill>
          <a:latin typeface="+mn-lt"/>
          <a:ea typeface="+mn-ea"/>
          <a:cs typeface="+mn-cs"/>
        </a:defRPr>
      </a:lvl7pPr>
      <a:lvl8pPr marL="3121710" algn="l" defTabSz="891917" rtl="0" eaLnBrk="1" latinLnBrk="0" hangingPunct="1">
        <a:defRPr kumimoji="1" sz="1796" kern="1200">
          <a:solidFill>
            <a:schemeClr val="tx1"/>
          </a:solidFill>
          <a:latin typeface="+mn-lt"/>
          <a:ea typeface="+mn-ea"/>
          <a:cs typeface="+mn-cs"/>
        </a:defRPr>
      </a:lvl8pPr>
      <a:lvl9pPr marL="3567669" algn="l" defTabSz="891917" rtl="0" eaLnBrk="1" latinLnBrk="0" hangingPunct="1">
        <a:defRPr kumimoji="1" sz="1796"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52">
          <p15:clr>
            <a:srgbClr val="F26B43"/>
          </p15:clr>
        </p15:guide>
        <p15:guide id="8" pos="6384">
          <p15:clr>
            <a:srgbClr val="F26B43"/>
          </p15:clr>
        </p15:guide>
        <p15:guide id="11" orient="horz" pos="4423">
          <p15:clr>
            <a:srgbClr val="F26B43"/>
          </p15:clr>
        </p15:guide>
        <p15:guide id="20" orient="horz" pos="340">
          <p15:clr>
            <a:srgbClr val="F26B43"/>
          </p15:clr>
        </p15:guide>
        <p15:guide id="21" pos="3368">
          <p15:clr>
            <a:srgbClr val="F26B43"/>
          </p15:clr>
        </p15:guide>
        <p15:guide id="22" pos="2427">
          <p15:clr>
            <a:srgbClr val="F26B43"/>
          </p15:clr>
        </p15:guide>
        <p15:guide id="23" pos="4308">
          <p15:clr>
            <a:srgbClr val="F26B43"/>
          </p15:clr>
        </p15:guide>
        <p15:guide id="24" pos="4502">
          <p15:clr>
            <a:srgbClr val="F26B43"/>
          </p15:clr>
        </p15:guide>
        <p15:guide id="25" pos="2234">
          <p15:clr>
            <a:srgbClr val="F26B43"/>
          </p15:clr>
        </p15:guide>
        <p15:guide id="26" orient="horz" pos="998">
          <p15:clr>
            <a:srgbClr val="F26B43"/>
          </p15:clr>
        </p15:guide>
        <p15:guide id="27" orient="horz" pos="4559">
          <p15:clr>
            <a:srgbClr val="F26B43"/>
          </p15:clr>
        </p15:guide>
        <p15:guide id="28" orient="horz"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7AEFC0-7133-4A70-BD5E-842CC29ABDA9}"/>
              </a:ext>
            </a:extLst>
          </p:cNvPr>
          <p:cNvSpPr>
            <a:spLocks noGrp="1"/>
          </p:cNvSpPr>
          <p:nvPr>
            <p:ph type="title"/>
          </p:nvPr>
        </p:nvSpPr>
        <p:spPr/>
        <p:txBody>
          <a:bodyPr/>
          <a:lstStyle/>
          <a:p>
            <a:endParaRPr kumimoji="1" lang="ja-JP" altLang="en-US" dirty="0"/>
          </a:p>
        </p:txBody>
      </p:sp>
      <p:sp>
        <p:nvSpPr>
          <p:cNvPr id="4" name="テキスト プレースホルダー 3">
            <a:extLst>
              <a:ext uri="{FF2B5EF4-FFF2-40B4-BE49-F238E27FC236}">
                <a16:creationId xmlns:a16="http://schemas.microsoft.com/office/drawing/2014/main" id="{108C288C-940B-4457-844E-2DF5C35F2DDB}"/>
              </a:ext>
            </a:extLst>
          </p:cNvPr>
          <p:cNvSpPr>
            <a:spLocks noGrp="1"/>
          </p:cNvSpPr>
          <p:nvPr>
            <p:ph type="body" sz="quarter" idx="11"/>
          </p:nvPr>
        </p:nvSpPr>
        <p:spPr/>
        <p:txBody>
          <a:bodyPr/>
          <a:lstStyle/>
          <a:p>
            <a:endParaRPr kumimoji="1" lang="ja-JP" altLang="en-US" dirty="0"/>
          </a:p>
        </p:txBody>
      </p:sp>
      <p:sp>
        <p:nvSpPr>
          <p:cNvPr id="5" name="テキスト プレースホルダー 4">
            <a:extLst>
              <a:ext uri="{FF2B5EF4-FFF2-40B4-BE49-F238E27FC236}">
                <a16:creationId xmlns:a16="http://schemas.microsoft.com/office/drawing/2014/main" id="{F5BEBF44-4EAD-4D2F-A371-9D830A4623A3}"/>
              </a:ext>
            </a:extLst>
          </p:cNvPr>
          <p:cNvSpPr>
            <a:spLocks noGrp="1"/>
          </p:cNvSpPr>
          <p:nvPr>
            <p:ph type="body" sz="quarter" idx="12"/>
          </p:nvPr>
        </p:nvSpPr>
        <p:spPr/>
        <p:txBody>
          <a:bodyPr/>
          <a:lstStyle/>
          <a:p>
            <a:r>
              <a:rPr kumimoji="1" lang="en-US" altLang="ja-JP" dirty="0"/>
              <a:t>【</a:t>
            </a:r>
            <a:r>
              <a:rPr kumimoji="1" lang="ja-JP" altLang="en-US" dirty="0"/>
              <a:t>団体・法人名</a:t>
            </a:r>
            <a:r>
              <a:rPr kumimoji="1" lang="en-US" altLang="ja-JP" dirty="0"/>
              <a:t>】×××</a:t>
            </a:r>
            <a:r>
              <a:rPr kumimoji="1" lang="ja-JP" altLang="en-US" dirty="0"/>
              <a:t>株式会社</a:t>
            </a:r>
          </a:p>
        </p:txBody>
      </p:sp>
      <p:sp>
        <p:nvSpPr>
          <p:cNvPr id="7" name="テキスト ボックス 6">
            <a:extLst>
              <a:ext uri="{FF2B5EF4-FFF2-40B4-BE49-F238E27FC236}">
                <a16:creationId xmlns:a16="http://schemas.microsoft.com/office/drawing/2014/main" id="{7E36A50E-D89F-4B65-83B6-AC75ED796783}"/>
              </a:ext>
            </a:extLst>
          </p:cNvPr>
          <p:cNvSpPr txBox="1"/>
          <p:nvPr/>
        </p:nvSpPr>
        <p:spPr>
          <a:xfrm>
            <a:off x="4726295" y="6420545"/>
            <a:ext cx="4829975" cy="404326"/>
          </a:xfrm>
          <a:prstGeom prst="rect">
            <a:avLst/>
          </a:prstGeom>
          <a:noFill/>
        </p:spPr>
        <p:txBody>
          <a:bodyPr wrap="square" lIns="117000" tIns="78000" rIns="117000" bIns="78000" rtlCol="0" anchor="t">
            <a:noAutofit/>
          </a:bodyPr>
          <a:lstStyle/>
          <a:p>
            <a:pPr algn="r" defTabSz="1129943" fontAlgn="auto">
              <a:spcBef>
                <a:spcPts val="0"/>
              </a:spcBef>
              <a:spcAft>
                <a:spcPts val="650"/>
              </a:spcAft>
              <a:buClr>
                <a:srgbClr val="747480"/>
              </a:buClr>
            </a:pPr>
            <a:r>
              <a:rPr lang="ja-JP" altLang="en-US" sz="1517" dirty="0">
                <a:solidFill>
                  <a:srgbClr val="2E2E38"/>
                </a:solidFill>
                <a:latin typeface="+mn-lt"/>
                <a:ea typeface="+mn-ea"/>
              </a:rPr>
              <a:t>令和</a:t>
            </a:r>
            <a:r>
              <a:rPr lang="en-US" altLang="ja-JP" sz="1517" dirty="0">
                <a:solidFill>
                  <a:srgbClr val="2E2E38"/>
                </a:solidFill>
                <a:latin typeface="+mn-lt"/>
                <a:ea typeface="+mn-ea"/>
              </a:rPr>
              <a:t>5</a:t>
            </a:r>
            <a:r>
              <a:rPr lang="ja-JP" altLang="en-US" sz="1517" dirty="0">
                <a:solidFill>
                  <a:srgbClr val="2E2E38"/>
                </a:solidFill>
                <a:latin typeface="+mn-lt"/>
                <a:ea typeface="+mn-ea"/>
              </a:rPr>
              <a:t>年度</a:t>
            </a:r>
            <a:r>
              <a:rPr lang="en-US" altLang="ja-JP" sz="1517" dirty="0">
                <a:solidFill>
                  <a:srgbClr val="2E2E38"/>
                </a:solidFill>
                <a:latin typeface="+mn-lt"/>
                <a:ea typeface="+mn-ea"/>
              </a:rPr>
              <a:t>UX</a:t>
            </a:r>
            <a:r>
              <a:rPr lang="ja-JP" altLang="en-US" sz="1517" dirty="0">
                <a:solidFill>
                  <a:srgbClr val="2E2E38"/>
                </a:solidFill>
                <a:latin typeface="+mn-lt"/>
                <a:ea typeface="+mn-ea"/>
              </a:rPr>
              <a:t>プロジェクト実証サポート事業</a:t>
            </a:r>
          </a:p>
        </p:txBody>
      </p:sp>
      <p:sp>
        <p:nvSpPr>
          <p:cNvPr id="8" name="タイトル 1">
            <a:extLst>
              <a:ext uri="{FF2B5EF4-FFF2-40B4-BE49-F238E27FC236}">
                <a16:creationId xmlns:a16="http://schemas.microsoft.com/office/drawing/2014/main" id="{1FB34122-613A-4935-A5E5-8F432D260D03}"/>
              </a:ext>
            </a:extLst>
          </p:cNvPr>
          <p:cNvSpPr txBox="1">
            <a:spLocks/>
          </p:cNvSpPr>
          <p:nvPr/>
        </p:nvSpPr>
        <p:spPr>
          <a:xfrm>
            <a:off x="478303" y="3749522"/>
            <a:ext cx="8722788" cy="1781788"/>
          </a:xfrm>
          <a:prstGeom prst="rect">
            <a:avLst/>
          </a:prstGeom>
        </p:spPr>
        <p:txBody>
          <a:bodyPr vert="horz" lIns="99060" tIns="49530" rIns="99060" bIns="4953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en-US" altLang="ja-JP" sz="1600" dirty="0">
                <a:solidFill>
                  <a:srgbClr val="FF0000"/>
                </a:solidFill>
                <a:latin typeface="+mn-ea"/>
                <a:ea typeface="+mn-ea"/>
              </a:rPr>
              <a:t>※</a:t>
            </a:r>
            <a:r>
              <a:rPr lang="ja-JP" altLang="en-US" sz="1600" dirty="0">
                <a:solidFill>
                  <a:srgbClr val="FF0000"/>
                </a:solidFill>
                <a:latin typeface="+mn-ea"/>
                <a:ea typeface="+mn-ea"/>
              </a:rPr>
              <a:t>本様式は、自由に枚数・デザインを変更して頂いて構いません。</a:t>
            </a:r>
            <a:endParaRPr lang="en-US" altLang="ja-JP" sz="1600" dirty="0">
              <a:solidFill>
                <a:srgbClr val="FF0000"/>
              </a:solidFill>
              <a:latin typeface="+mn-ea"/>
              <a:ea typeface="+mn-ea"/>
            </a:endParaRPr>
          </a:p>
          <a:p>
            <a:pPr algn="l"/>
            <a:r>
              <a:rPr lang="ja-JP" altLang="en-US" sz="1600" dirty="0">
                <a:solidFill>
                  <a:srgbClr val="FF0000"/>
                </a:solidFill>
                <a:latin typeface="+mn-ea"/>
                <a:ea typeface="+mn-ea"/>
              </a:rPr>
              <a:t>スライドサイズを</a:t>
            </a:r>
            <a:r>
              <a:rPr lang="en-US" altLang="ja-JP" sz="1600" dirty="0">
                <a:solidFill>
                  <a:srgbClr val="FF0000"/>
                </a:solidFill>
                <a:latin typeface="+mn-ea"/>
                <a:ea typeface="+mn-ea"/>
              </a:rPr>
              <a:t>16:9</a:t>
            </a:r>
            <a:r>
              <a:rPr lang="ja-JP" altLang="en-US" sz="1600" dirty="0">
                <a:solidFill>
                  <a:srgbClr val="FF0000"/>
                </a:solidFill>
                <a:latin typeface="+mn-ea"/>
                <a:ea typeface="+mn-ea"/>
              </a:rPr>
              <a:t>に変更することも可とします。</a:t>
            </a:r>
          </a:p>
        </p:txBody>
      </p:sp>
    </p:spTree>
    <p:extLst>
      <p:ext uri="{BB962C8B-B14F-4D97-AF65-F5344CB8AC3E}">
        <p14:creationId xmlns:p14="http://schemas.microsoft.com/office/powerpoint/2010/main" val="160687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692822-CBAE-4B81-B8DF-FFD91ACD12E7}"/>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472C5535-1880-4EDF-9631-63856BB29DE6}"/>
              </a:ext>
            </a:extLst>
          </p:cNvPr>
          <p:cNvSpPr>
            <a:spLocks noGrp="1"/>
          </p:cNvSpPr>
          <p:nvPr>
            <p:ph type="body" sz="quarter" idx="11"/>
          </p:nvPr>
        </p:nvSpPr>
        <p:spPr/>
        <p:txBody>
          <a:bodyPr/>
          <a:lstStyle/>
          <a:p>
            <a:endParaRPr kumimoji="1" lang="en-US" altLang="ja-JP" dirty="0"/>
          </a:p>
          <a:p>
            <a:r>
              <a:rPr lang="ja-JP" altLang="en-US" sz="2000" b="1" dirty="0">
                <a:solidFill>
                  <a:schemeClr val="tx1"/>
                </a:solidFill>
                <a:latin typeface="Meiryo UI" panose="020B0604030504040204" pitchFamily="50" charset="-128"/>
                <a:ea typeface="Meiryo UI" panose="020B0604030504040204" pitchFamily="50" charset="-128"/>
                <a:cs typeface="メイリオ"/>
              </a:rPr>
              <a:t>社会課題の解決方法及び社会へのインパクト</a:t>
            </a:r>
            <a:endParaRPr kumimoji="1" lang="ja-JP" altLang="en-US" dirty="0"/>
          </a:p>
        </p:txBody>
      </p:sp>
      <p:sp>
        <p:nvSpPr>
          <p:cNvPr id="8" name="テキスト ボックス 7">
            <a:extLst>
              <a:ext uri="{FF2B5EF4-FFF2-40B4-BE49-F238E27FC236}">
                <a16:creationId xmlns:a16="http://schemas.microsoft.com/office/drawing/2014/main" id="{03673571-7031-4B34-942F-1FE385572DC1}"/>
              </a:ext>
            </a:extLst>
          </p:cNvPr>
          <p:cNvSpPr txBox="1"/>
          <p:nvPr/>
        </p:nvSpPr>
        <p:spPr>
          <a:xfrm>
            <a:off x="517467" y="1396126"/>
            <a:ext cx="8870693" cy="880241"/>
          </a:xfrm>
          <a:prstGeom prst="rect">
            <a:avLst/>
          </a:prstGeom>
          <a:noFill/>
        </p:spPr>
        <p:txBody>
          <a:bodyPr wrap="square">
            <a:spAutoFit/>
          </a:bodyPr>
          <a:lstStyle/>
          <a:p>
            <a:pPr marL="176213" marR="0" lvl="0" indent="-176213" algn="l" defTabSz="891917" rtl="0" eaLnBrk="1" fontAlgn="auto" latinLnBrk="0" hangingPunct="1">
              <a:lnSpc>
                <a:spcPct val="100000"/>
              </a:lnSpc>
              <a:spcBef>
                <a:spcPct val="20000"/>
              </a:spcBef>
              <a:spcAft>
                <a:spcPts val="0"/>
              </a:spcAft>
              <a:buClr>
                <a:srgbClr val="000000"/>
              </a:buClr>
              <a:buSzPct val="70000"/>
              <a:buFont typeface="メイリオ" panose="020B0604030504040204" pitchFamily="50" charset="-128"/>
              <a:buChar char="•"/>
              <a:tabLst/>
              <a:defRPr/>
            </a:pPr>
            <a:r>
              <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今回実施したいと考えている実証実験の具体的な内容と、予定している具体的な方法を記載してください。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6213" marR="0" lvl="0" indent="-176213" algn="l" defTabSz="891917" rtl="0" eaLnBrk="1" fontAlgn="auto" latinLnBrk="0" hangingPunct="1">
              <a:lnSpc>
                <a:spcPct val="100000"/>
              </a:lnSpc>
              <a:spcBef>
                <a:spcPct val="20000"/>
              </a:spcBef>
              <a:spcAft>
                <a:spcPts val="0"/>
              </a:spcAft>
              <a:buClr>
                <a:srgbClr val="000000"/>
              </a:buClr>
              <a:buSzPct val="70000"/>
              <a:buFont typeface="メイリオ" panose="020B0604030504040204" pitchFamily="50" charset="-128"/>
              <a:buChar char="•"/>
              <a:tabLst/>
              <a:defRPr/>
            </a:pPr>
            <a:r>
              <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将来的に、社会へ還元できるインパクトがどの程度あるのかについても記載してください。</a:t>
            </a:r>
            <a:endParaRPr kumimoji="1" lang="en-US" altLang="ja-JP"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3609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C96EA4-BA73-4AA0-8420-EF5B8CC54ED8}"/>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248866A3-5CE6-45C7-A690-F913C9A67059}"/>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本実証実験の成果指標</a:t>
            </a:r>
            <a:endParaRPr kumimoji="1" lang="ja-JP" altLang="en-US" sz="1850" dirty="0"/>
          </a:p>
        </p:txBody>
      </p:sp>
      <p:sp>
        <p:nvSpPr>
          <p:cNvPr id="4" name="テキスト プレースホルダー 3">
            <a:extLst>
              <a:ext uri="{FF2B5EF4-FFF2-40B4-BE49-F238E27FC236}">
                <a16:creationId xmlns:a16="http://schemas.microsoft.com/office/drawing/2014/main" id="{89838ABB-955A-41B2-85BD-F95B15E94C32}"/>
              </a:ext>
            </a:extLst>
          </p:cNvPr>
          <p:cNvSpPr>
            <a:spLocks noGrp="1"/>
          </p:cNvSpPr>
          <p:nvPr>
            <p:ph type="body" sz="quarter" idx="15"/>
          </p:nvPr>
        </p:nvSpPr>
        <p:spPr>
          <a:xfrm>
            <a:off x="589656" y="1412907"/>
            <a:ext cx="8870879" cy="4931257"/>
          </a:xfrm>
        </p:spPr>
        <p:txBody>
          <a:bodyPr/>
          <a:lstStyle/>
          <a:p>
            <a:pP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今回実証実験を実施した場合、どのように実証実験の結果を評価すべきか、現在考えている成果指標を記載してください。</a:t>
            </a:r>
            <a:endParaRPr kumimoji="1" lang="ja-JP" altLang="en-US" sz="1600" dirty="0"/>
          </a:p>
        </p:txBody>
      </p:sp>
    </p:spTree>
    <p:extLst>
      <p:ext uri="{BB962C8B-B14F-4D97-AF65-F5344CB8AC3E}">
        <p14:creationId xmlns:p14="http://schemas.microsoft.com/office/powerpoint/2010/main" val="102609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F84675-813E-4672-A872-2161A2347251}"/>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E5346879-EBF2-47E5-A88E-0E7E20B548C1}"/>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事業化に向けた構想</a:t>
            </a:r>
            <a:endParaRPr kumimoji="1" lang="ja-JP" altLang="en-US" sz="1850" dirty="0"/>
          </a:p>
        </p:txBody>
      </p:sp>
      <p:sp>
        <p:nvSpPr>
          <p:cNvPr id="4" name="テキスト プレースホルダー 3">
            <a:extLst>
              <a:ext uri="{FF2B5EF4-FFF2-40B4-BE49-F238E27FC236}">
                <a16:creationId xmlns:a16="http://schemas.microsoft.com/office/drawing/2014/main" id="{E557AA98-1BAB-470E-8ECC-1857FC293026}"/>
              </a:ext>
            </a:extLst>
          </p:cNvPr>
          <p:cNvSpPr>
            <a:spLocks noGrp="1"/>
          </p:cNvSpPr>
          <p:nvPr>
            <p:ph type="body" sz="quarter" idx="15"/>
          </p:nvPr>
        </p:nvSpPr>
        <p:spPr>
          <a:xfrm>
            <a:off x="565593" y="1412907"/>
            <a:ext cx="8870879" cy="4931257"/>
          </a:xfrm>
        </p:spPr>
        <p:txBody>
          <a:bodyPr/>
          <a:lstStyle/>
          <a:p>
            <a:pP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後、実証実験で得られた結果を活用して、どのような事業展開を想定しているかをビジネスモデルも含め、現在考えている展望を記載してください。また、熊本県での事業展開についても、あれば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メイリオ" panose="020B0604030504040204" pitchFamily="50" charset="-128"/>
              <a:buChar char="•"/>
            </a:pPr>
            <a:endParaRPr kumimoji="1" lang="ja-JP" altLang="en-US" sz="1600" dirty="0">
              <a:solidFill>
                <a:srgbClr val="FF0000"/>
              </a:solidFill>
            </a:endParaRPr>
          </a:p>
        </p:txBody>
      </p:sp>
    </p:spTree>
    <p:extLst>
      <p:ext uri="{BB962C8B-B14F-4D97-AF65-F5344CB8AC3E}">
        <p14:creationId xmlns:p14="http://schemas.microsoft.com/office/powerpoint/2010/main" val="2540658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F80F8D-9550-4F5B-A866-8A75EC64EF86}"/>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89868F93-F067-476C-900C-D771D86DB363}"/>
              </a:ext>
            </a:extLst>
          </p:cNvPr>
          <p:cNvSpPr>
            <a:spLocks noGrp="1"/>
          </p:cNvSpPr>
          <p:nvPr>
            <p:ph type="body" sz="quarter" idx="11"/>
          </p:nvPr>
        </p:nvSpPr>
        <p:spPr/>
        <p:txBody>
          <a:bodyPr/>
          <a:lstStyle/>
          <a:p>
            <a:endParaRPr kumimoji="1" lang="en-US" altLang="ja-JP" dirty="0"/>
          </a:p>
          <a:p>
            <a:r>
              <a:rPr lang="ja-JP" altLang="en-US" dirty="0"/>
              <a:t>スケジュール</a:t>
            </a:r>
            <a:endParaRPr kumimoji="1" lang="ja-JP" altLang="en-US" dirty="0"/>
          </a:p>
        </p:txBody>
      </p:sp>
      <p:sp>
        <p:nvSpPr>
          <p:cNvPr id="5" name="コンテンツ プレースホルダー 2">
            <a:extLst>
              <a:ext uri="{FF2B5EF4-FFF2-40B4-BE49-F238E27FC236}">
                <a16:creationId xmlns:a16="http://schemas.microsoft.com/office/drawing/2014/main" id="{12DF1D2F-522C-40CF-B7B1-2623EEE13C56}"/>
              </a:ext>
            </a:extLst>
          </p:cNvPr>
          <p:cNvSpPr>
            <a:spLocks noGrp="1"/>
          </p:cNvSpPr>
          <p:nvPr>
            <p:ph type="body" sz="quarter" idx="15"/>
          </p:nvPr>
        </p:nvSpPr>
        <p:spPr>
          <a:xfrm>
            <a:off x="597735" y="1436688"/>
            <a:ext cx="8870950" cy="4930775"/>
          </a:xfrm>
        </p:spPr>
        <p:txBody>
          <a:bodyPr/>
          <a:lstStyle/>
          <a:p>
            <a:pPr>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現在検討している本実証実験の計画を、時系列に沿って関係者・方法・実証フィールドを明記してください。 （想定でも構いませんので、できる限り具体的に記載ください。）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a:extLst>
              <a:ext uri="{FF2B5EF4-FFF2-40B4-BE49-F238E27FC236}">
                <a16:creationId xmlns:a16="http://schemas.microsoft.com/office/drawing/2014/main" id="{58631BD5-A697-D81B-3059-0D57D6CEC1B3}"/>
              </a:ext>
            </a:extLst>
          </p:cNvPr>
          <p:cNvGraphicFramePr>
            <a:graphicFrameLocks noGrp="1"/>
          </p:cNvGraphicFramePr>
          <p:nvPr>
            <p:extLst>
              <p:ext uri="{D42A27DB-BD31-4B8C-83A1-F6EECF244321}">
                <p14:modId xmlns:p14="http://schemas.microsoft.com/office/powerpoint/2010/main" val="3689791386"/>
              </p:ext>
            </p:extLst>
          </p:nvPr>
        </p:nvGraphicFramePr>
        <p:xfrm>
          <a:off x="634511" y="2314878"/>
          <a:ext cx="8753837" cy="4002378"/>
        </p:xfrm>
        <a:graphic>
          <a:graphicData uri="http://schemas.openxmlformats.org/drawingml/2006/table">
            <a:tbl>
              <a:tblPr/>
              <a:tblGrid>
                <a:gridCol w="1591607">
                  <a:extLst>
                    <a:ext uri="{9D8B030D-6E8A-4147-A177-3AD203B41FA5}">
                      <a16:colId xmlns:a16="http://schemas.microsoft.com/office/drawing/2014/main" val="3671035324"/>
                    </a:ext>
                  </a:extLst>
                </a:gridCol>
                <a:gridCol w="1193705">
                  <a:extLst>
                    <a:ext uri="{9D8B030D-6E8A-4147-A177-3AD203B41FA5}">
                      <a16:colId xmlns:a16="http://schemas.microsoft.com/office/drawing/2014/main" val="1848914499"/>
                    </a:ext>
                  </a:extLst>
                </a:gridCol>
                <a:gridCol w="1193705">
                  <a:extLst>
                    <a:ext uri="{9D8B030D-6E8A-4147-A177-3AD203B41FA5}">
                      <a16:colId xmlns:a16="http://schemas.microsoft.com/office/drawing/2014/main" val="248126400"/>
                    </a:ext>
                  </a:extLst>
                </a:gridCol>
                <a:gridCol w="1193705">
                  <a:extLst>
                    <a:ext uri="{9D8B030D-6E8A-4147-A177-3AD203B41FA5}">
                      <a16:colId xmlns:a16="http://schemas.microsoft.com/office/drawing/2014/main" val="1988140220"/>
                    </a:ext>
                  </a:extLst>
                </a:gridCol>
                <a:gridCol w="1193705">
                  <a:extLst>
                    <a:ext uri="{9D8B030D-6E8A-4147-A177-3AD203B41FA5}">
                      <a16:colId xmlns:a16="http://schemas.microsoft.com/office/drawing/2014/main" val="4212353970"/>
                    </a:ext>
                  </a:extLst>
                </a:gridCol>
                <a:gridCol w="1193705">
                  <a:extLst>
                    <a:ext uri="{9D8B030D-6E8A-4147-A177-3AD203B41FA5}">
                      <a16:colId xmlns:a16="http://schemas.microsoft.com/office/drawing/2014/main" val="2795923729"/>
                    </a:ext>
                  </a:extLst>
                </a:gridCol>
                <a:gridCol w="1193705">
                  <a:extLst>
                    <a:ext uri="{9D8B030D-6E8A-4147-A177-3AD203B41FA5}">
                      <a16:colId xmlns:a16="http://schemas.microsoft.com/office/drawing/2014/main" val="2669620847"/>
                    </a:ext>
                  </a:extLst>
                </a:gridCol>
              </a:tblGrid>
              <a:tr h="355434">
                <a:tc>
                  <a:txBody>
                    <a:bodyPr/>
                    <a:lstStyle/>
                    <a:p>
                      <a:pPr algn="ctr" fontAlgn="ctr"/>
                      <a:r>
                        <a:rPr lang="zh-TW" altLang="en-US" sz="1000" b="1" i="0" u="none" strike="noStrike" dirty="0">
                          <a:solidFill>
                            <a:srgbClr val="000000"/>
                          </a:solidFill>
                          <a:effectLst/>
                          <a:latin typeface="Meiryo UI" panose="020B0604030504040204" pitchFamily="50" charset="-128"/>
                          <a:ea typeface="Meiryo UI" panose="020B0604030504040204" pitchFamily="50" charset="-128"/>
                        </a:rPr>
                        <a:t>対象事業</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723966411"/>
                  </a:ext>
                </a:extLst>
              </a:tr>
              <a:tr h="303912">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232112521"/>
                  </a:ext>
                </a:extLst>
              </a:tr>
              <a:tr h="303912">
                <a:tc>
                  <a:txBody>
                    <a:bodyPr/>
                    <a:lstStyle/>
                    <a:p>
                      <a:pPr algn="l" fontAlgn="ctr"/>
                      <a:endParaRPr lang="ja-JP" altLang="en-US" sz="1000" b="0"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3811495333"/>
                  </a:ext>
                </a:extLst>
              </a:tr>
              <a:tr h="303912">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53446555"/>
                  </a:ext>
                </a:extLst>
              </a:tr>
              <a:tr h="303912">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1113783237"/>
                  </a:ext>
                </a:extLst>
              </a:tr>
              <a:tr h="303912">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828474366"/>
                  </a:ext>
                </a:extLst>
              </a:tr>
              <a:tr h="303912">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66230113"/>
                  </a:ext>
                </a:extLst>
              </a:tr>
              <a:tr h="303912">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zh-TW"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552851394"/>
                  </a:ext>
                </a:extLst>
              </a:tr>
              <a:tr h="303912">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2648555382"/>
                  </a:ext>
                </a:extLst>
              </a:tr>
              <a:tr h="303912">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871151852"/>
                  </a:ext>
                </a:extLst>
              </a:tr>
              <a:tr h="303912">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2405631031"/>
                  </a:ext>
                </a:extLst>
              </a:tr>
              <a:tr h="303912">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3634406660"/>
                  </a:ext>
                </a:extLst>
              </a:tr>
              <a:tr h="303912">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7473321"/>
                  </a:ext>
                </a:extLst>
              </a:tr>
            </a:tbl>
          </a:graphicData>
        </a:graphic>
      </p:graphicFrame>
    </p:spTree>
    <p:extLst>
      <p:ext uri="{BB962C8B-B14F-4D97-AF65-F5344CB8AC3E}">
        <p14:creationId xmlns:p14="http://schemas.microsoft.com/office/powerpoint/2010/main" val="6245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実証実験実施に向けた体制</a:t>
            </a:r>
            <a:endParaRPr kumimoji="1" lang="ja-JP" altLang="en-US"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13777" y="1193775"/>
            <a:ext cx="8870950" cy="1171444"/>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実証実験を行うにあたり、体制と役割を具体的に記載ください。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Clr>
                <a:schemeClr val="accent5"/>
              </a:buClr>
              <a:buNone/>
            </a:pP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町村連携枠については、連携先の市町村の誰から支援をしていただけるのか、どのような支援を行っていただける想定なのか、どのようなフィールドを提供していただける予定なのかを「責任・実施内容」へ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連携先企業がある場合はそちらの情報も記載ください。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chemeClr val="accent5"/>
              </a:buClr>
              <a:buFont typeface="Arial" panose="020B0604020202020204" pitchFamily="34" charset="0"/>
              <a:buChar char="•"/>
            </a:pPr>
            <a:endPar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 name="直線コネクタ 54">
            <a:extLst>
              <a:ext uri="{FF2B5EF4-FFF2-40B4-BE49-F238E27FC236}">
                <a16:creationId xmlns:a16="http://schemas.microsoft.com/office/drawing/2014/main" id="{62F23760-6A37-2213-5E68-B87BFECBF1E2}"/>
              </a:ext>
            </a:extLst>
          </p:cNvPr>
          <p:cNvCxnSpPr>
            <a:cxnSpLocks/>
            <a:stCxn id="13" idx="2"/>
            <a:endCxn id="8" idx="1"/>
          </p:cNvCxnSpPr>
          <p:nvPr/>
        </p:nvCxnSpPr>
        <p:spPr>
          <a:xfrm rot="16200000" flipH="1">
            <a:off x="3842003" y="4250026"/>
            <a:ext cx="186766" cy="1032515"/>
          </a:xfrm>
          <a:prstGeom prst="bentConnector2">
            <a:avLst/>
          </a:prstGeom>
          <a:ln w="12700">
            <a:solidFill>
              <a:schemeClr val="accent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1B237112-3966-F696-01C0-3E12B69227B2}"/>
              </a:ext>
            </a:extLst>
          </p:cNvPr>
          <p:cNvGraphicFramePr>
            <a:graphicFrameLocks noGrp="1"/>
          </p:cNvGraphicFramePr>
          <p:nvPr>
            <p:extLst>
              <p:ext uri="{D42A27DB-BD31-4B8C-83A1-F6EECF244321}">
                <p14:modId xmlns:p14="http://schemas.microsoft.com/office/powerpoint/2010/main" val="2289821437"/>
              </p:ext>
            </p:extLst>
          </p:nvPr>
        </p:nvGraphicFramePr>
        <p:xfrm>
          <a:off x="2514019" y="2616793"/>
          <a:ext cx="1810220" cy="864000"/>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6400">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統括責任者</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37600">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a:t>
                      </a:r>
                      <a:r>
                        <a:rPr kumimoji="1" lang="ja-JP" altLang="en-US" sz="1100" baseline="0" dirty="0">
                          <a:solidFill>
                            <a:schemeClr val="tx2"/>
                          </a:solidFill>
                          <a:latin typeface="EYInterstate" panose="02000503020000020004" pitchFamily="2" charset="0"/>
                          <a:ea typeface="Meiryo UI" panose="020B0604030504040204" pitchFamily="50" charset="-128"/>
                        </a:rPr>
                        <a:t> </a:t>
                      </a:r>
                      <a:r>
                        <a:rPr kumimoji="1" lang="en-US" altLang="ja-JP" sz="1100" baseline="0" dirty="0">
                          <a:solidFill>
                            <a:schemeClr val="tx2"/>
                          </a:solidFill>
                          <a:latin typeface="EYInterstate" panose="02000503020000020004" pitchFamily="2" charset="0"/>
                          <a:ea typeface="Meiryo UI" panose="020B0604030504040204" pitchFamily="50" charset="-128"/>
                        </a:rPr>
                        <a:t>XX </a:t>
                      </a:r>
                      <a:endParaRPr kumimoji="1" lang="ja-JP" altLang="en-US"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表 7">
            <a:extLst>
              <a:ext uri="{FF2B5EF4-FFF2-40B4-BE49-F238E27FC236}">
                <a16:creationId xmlns:a16="http://schemas.microsoft.com/office/drawing/2014/main" id="{F0D11EAA-28B3-AFF3-A3D0-78CD1E3357E6}"/>
              </a:ext>
            </a:extLst>
          </p:cNvPr>
          <p:cNvGraphicFramePr>
            <a:graphicFrameLocks noGrp="1"/>
          </p:cNvGraphicFramePr>
          <p:nvPr>
            <p:extLst>
              <p:ext uri="{D42A27DB-BD31-4B8C-83A1-F6EECF244321}">
                <p14:modId xmlns:p14="http://schemas.microsoft.com/office/powerpoint/2010/main" val="225593398"/>
              </p:ext>
            </p:extLst>
          </p:nvPr>
        </p:nvGraphicFramePr>
        <p:xfrm>
          <a:off x="4451644" y="4434017"/>
          <a:ext cx="1728128" cy="851300"/>
        </p:xfrm>
        <a:graphic>
          <a:graphicData uri="http://schemas.openxmlformats.org/drawingml/2006/table">
            <a:tbl>
              <a:tblPr firstRow="1" bandRow="1">
                <a:tableStyleId>{69012ECD-51FC-41F1-AA8D-1B2483CD663E}</a:tableStyleId>
              </a:tblPr>
              <a:tblGrid>
                <a:gridCol w="1728128">
                  <a:extLst>
                    <a:ext uri="{9D8B030D-6E8A-4147-A177-3AD203B41FA5}">
                      <a16:colId xmlns:a16="http://schemas.microsoft.com/office/drawing/2014/main" val="20000"/>
                    </a:ext>
                  </a:extLst>
                </a:gridCol>
              </a:tblGrid>
              <a:tr h="321602">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アドバイザー</a:t>
                      </a:r>
                    </a:p>
                  </a:txBody>
                  <a:tcPr marL="74940" marR="7494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29698">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0" baseline="0" dirty="0">
                          <a:solidFill>
                            <a:schemeClr val="tx2"/>
                          </a:solidFill>
                          <a:latin typeface="EYInterstate" panose="02000503020000020004" pitchFamily="2" charset="0"/>
                          <a:ea typeface="Meiryo UI" panose="020B0604030504040204" pitchFamily="50" charset="-128"/>
                        </a:rPr>
                        <a:t>XX </a:t>
                      </a:r>
                      <a:r>
                        <a:rPr kumimoji="1" lang="en-US" altLang="ja-JP" sz="1100" b="0" baseline="0" dirty="0" err="1">
                          <a:solidFill>
                            <a:schemeClr val="tx2"/>
                          </a:solidFill>
                          <a:latin typeface="EYInterstate" panose="02000503020000020004" pitchFamily="2" charset="0"/>
                          <a:ea typeface="Meiryo UI" panose="020B0604030504040204" pitchFamily="50" charset="-128"/>
                        </a:rPr>
                        <a:t>XX</a:t>
                      </a:r>
                      <a:endParaRPr kumimoji="1" lang="ja-JP" altLang="en-US" sz="1100" b="0" baseline="0" dirty="0">
                        <a:solidFill>
                          <a:schemeClr val="tx2"/>
                        </a:solidFill>
                        <a:latin typeface="EYInterstate" panose="02000503020000020004" pitchFamily="2" charset="0"/>
                        <a:ea typeface="Meiryo UI" panose="020B0604030504040204" pitchFamily="50" charset="-128"/>
                      </a:endParaRPr>
                    </a:p>
                  </a:txBody>
                  <a:tcPr marL="74940" marR="7494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9" name="表 8">
            <a:extLst>
              <a:ext uri="{FF2B5EF4-FFF2-40B4-BE49-F238E27FC236}">
                <a16:creationId xmlns:a16="http://schemas.microsoft.com/office/drawing/2014/main" id="{BD1CEE45-2D7F-FFD5-BEC6-89AB34C37AB4}"/>
              </a:ext>
            </a:extLst>
          </p:cNvPr>
          <p:cNvGraphicFramePr>
            <a:graphicFrameLocks noGrp="1"/>
          </p:cNvGraphicFramePr>
          <p:nvPr>
            <p:extLst>
              <p:ext uri="{D42A27DB-BD31-4B8C-83A1-F6EECF244321}">
                <p14:modId xmlns:p14="http://schemas.microsoft.com/office/powerpoint/2010/main" val="3085897620"/>
              </p:ext>
            </p:extLst>
          </p:nvPr>
        </p:nvGraphicFramePr>
        <p:xfrm>
          <a:off x="2514017" y="5155405"/>
          <a:ext cx="1810220" cy="1596164"/>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30678">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担当チーム</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1265486">
                <a:tc>
                  <a:txBody>
                    <a:bodyPr/>
                    <a:lstStyle/>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2" name="直線コネクタ 11">
            <a:extLst>
              <a:ext uri="{FF2B5EF4-FFF2-40B4-BE49-F238E27FC236}">
                <a16:creationId xmlns:a16="http://schemas.microsoft.com/office/drawing/2014/main" id="{23C67D21-ACD7-CDEE-5BEE-23ABB20FF8DD}"/>
              </a:ext>
            </a:extLst>
          </p:cNvPr>
          <p:cNvCxnSpPr>
            <a:cxnSpLocks/>
            <a:stCxn id="7" idx="2"/>
            <a:endCxn id="9" idx="0"/>
          </p:cNvCxnSpPr>
          <p:nvPr/>
        </p:nvCxnSpPr>
        <p:spPr>
          <a:xfrm flipH="1">
            <a:off x="3419127" y="3480793"/>
            <a:ext cx="2" cy="1674612"/>
          </a:xfrm>
          <a:prstGeom prst="line">
            <a:avLst/>
          </a:prstGeom>
          <a:ln w="12700">
            <a:solidFill>
              <a:schemeClr val="accent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3" name="表 12">
            <a:extLst>
              <a:ext uri="{FF2B5EF4-FFF2-40B4-BE49-F238E27FC236}">
                <a16:creationId xmlns:a16="http://schemas.microsoft.com/office/drawing/2014/main" id="{B3886737-9451-4111-5D00-21FF45A976BF}"/>
              </a:ext>
            </a:extLst>
          </p:cNvPr>
          <p:cNvGraphicFramePr>
            <a:graphicFrameLocks noGrp="1"/>
          </p:cNvGraphicFramePr>
          <p:nvPr>
            <p:extLst>
              <p:ext uri="{D42A27DB-BD31-4B8C-83A1-F6EECF244321}">
                <p14:modId xmlns:p14="http://schemas.microsoft.com/office/powerpoint/2010/main" val="3548955263"/>
              </p:ext>
            </p:extLst>
          </p:nvPr>
        </p:nvGraphicFramePr>
        <p:xfrm>
          <a:off x="2514019" y="3808901"/>
          <a:ext cx="1810220" cy="864000"/>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6400">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プロジェクト責任者</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37600">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a:t>
                      </a:r>
                      <a:r>
                        <a:rPr kumimoji="1" lang="ja-JP" altLang="en-US" sz="1100" baseline="0" dirty="0">
                          <a:solidFill>
                            <a:schemeClr val="tx2"/>
                          </a:solidFill>
                          <a:latin typeface="EYInterstate" panose="02000503020000020004" pitchFamily="2" charset="0"/>
                          <a:ea typeface="Meiryo UI" panose="020B0604030504040204" pitchFamily="50" charset="-128"/>
                        </a:rPr>
                        <a:t> </a:t>
                      </a:r>
                      <a:r>
                        <a:rPr kumimoji="1" lang="en-US" altLang="ja-JP" sz="1100" baseline="0" dirty="0">
                          <a:solidFill>
                            <a:schemeClr val="tx2"/>
                          </a:solidFill>
                          <a:latin typeface="EYInterstate" panose="02000503020000020004" pitchFamily="2" charset="0"/>
                          <a:ea typeface="Meiryo UI" panose="020B0604030504040204" pitchFamily="50" charset="-128"/>
                        </a:rPr>
                        <a:t>XX </a:t>
                      </a:r>
                      <a:endParaRPr kumimoji="1" lang="ja-JP" altLang="en-US"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1" name="表 10">
            <a:extLst>
              <a:ext uri="{FF2B5EF4-FFF2-40B4-BE49-F238E27FC236}">
                <a16:creationId xmlns:a16="http://schemas.microsoft.com/office/drawing/2014/main" id="{32FBE0FB-D833-85CD-9DA2-6510B4ACF119}"/>
              </a:ext>
            </a:extLst>
          </p:cNvPr>
          <p:cNvGraphicFramePr>
            <a:graphicFrameLocks noGrp="1"/>
          </p:cNvGraphicFramePr>
          <p:nvPr>
            <p:extLst>
              <p:ext uri="{D42A27DB-BD31-4B8C-83A1-F6EECF244321}">
                <p14:modId xmlns:p14="http://schemas.microsoft.com/office/powerpoint/2010/main" val="779918120"/>
              </p:ext>
            </p:extLst>
          </p:nvPr>
        </p:nvGraphicFramePr>
        <p:xfrm>
          <a:off x="454865" y="2616793"/>
          <a:ext cx="1810220" cy="2427935"/>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4815">
                <a:tc>
                  <a:txBody>
                    <a:bodyPr/>
                    <a:lstStyle/>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XXX</a:t>
                      </a:r>
                      <a:r>
                        <a:rPr kumimoji="1" lang="ja-JP" altLang="en-US" sz="1100" baseline="0" dirty="0">
                          <a:solidFill>
                            <a:schemeClr val="tx2"/>
                          </a:solidFill>
                          <a:latin typeface="EYInterstate" panose="02000503020000020004" pitchFamily="2" charset="0"/>
                          <a:ea typeface="Meiryo UI" panose="020B0604030504040204" pitchFamily="50" charset="-128"/>
                        </a:rPr>
                        <a:t>（連携市町村名）</a:t>
                      </a:r>
                    </a:p>
                  </a:txBody>
                  <a:tcPr marL="81960" marR="819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537600">
                <a:tc>
                  <a:txBody>
                    <a:bodyPr/>
                    <a:lstStyle/>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Content Placeholder 20">
            <a:extLst>
              <a:ext uri="{FF2B5EF4-FFF2-40B4-BE49-F238E27FC236}">
                <a16:creationId xmlns:a16="http://schemas.microsoft.com/office/drawing/2014/main" id="{EE8BB1C7-D750-6112-CD8F-E9F084B40A96}"/>
              </a:ext>
            </a:extLst>
          </p:cNvPr>
          <p:cNvGraphicFramePr>
            <a:graphicFrameLocks/>
          </p:cNvGraphicFramePr>
          <p:nvPr>
            <p:extLst>
              <p:ext uri="{D42A27DB-BD31-4B8C-83A1-F6EECF244321}">
                <p14:modId xmlns:p14="http://schemas.microsoft.com/office/powerpoint/2010/main" val="541458048"/>
              </p:ext>
            </p:extLst>
          </p:nvPr>
        </p:nvGraphicFramePr>
        <p:xfrm>
          <a:off x="6307178" y="2551987"/>
          <a:ext cx="3074627" cy="4199582"/>
        </p:xfrm>
        <a:graphic>
          <a:graphicData uri="http://schemas.openxmlformats.org/drawingml/2006/table">
            <a:tbl>
              <a:tblPr firstRow="1" bandRow="1"/>
              <a:tblGrid>
                <a:gridCol w="326880">
                  <a:extLst>
                    <a:ext uri="{9D8B030D-6E8A-4147-A177-3AD203B41FA5}">
                      <a16:colId xmlns:a16="http://schemas.microsoft.com/office/drawing/2014/main" val="1625193688"/>
                    </a:ext>
                  </a:extLst>
                </a:gridCol>
                <a:gridCol w="947275">
                  <a:extLst>
                    <a:ext uri="{9D8B030D-6E8A-4147-A177-3AD203B41FA5}">
                      <a16:colId xmlns:a16="http://schemas.microsoft.com/office/drawing/2014/main" val="20000"/>
                    </a:ext>
                  </a:extLst>
                </a:gridCol>
                <a:gridCol w="1800472">
                  <a:extLst>
                    <a:ext uri="{9D8B030D-6E8A-4147-A177-3AD203B41FA5}">
                      <a16:colId xmlns:a16="http://schemas.microsoft.com/office/drawing/2014/main" val="20001"/>
                    </a:ext>
                  </a:extLst>
                </a:gridCol>
              </a:tblGrid>
              <a:tr h="410292">
                <a:tc>
                  <a:txBody>
                    <a:bodyPr/>
                    <a:lstStyle/>
                    <a:p>
                      <a:pPr algn="ctr"/>
                      <a:endParaRPr lang="en-GB"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ctr"/>
                      <a:r>
                        <a:rPr lang="ja-JP" altLang="en-US" sz="1200" b="1" baseline="0" dirty="0">
                          <a:solidFill>
                            <a:schemeClr val="tx2"/>
                          </a:solidFill>
                          <a:latin typeface="EYInterstate" panose="02000503020000020004" pitchFamily="2" charset="0"/>
                          <a:ea typeface="Meiryo UI" panose="020B0604030504040204" pitchFamily="50" charset="-128"/>
                        </a:rPr>
                        <a:t>役割</a:t>
                      </a:r>
                      <a:endParaRPr lang="en-GB"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ctr"/>
                      <a:r>
                        <a:rPr lang="ja-JP" altLang="en-US" sz="1200" b="1" baseline="0" dirty="0">
                          <a:solidFill>
                            <a:schemeClr val="tx2"/>
                          </a:solidFill>
                          <a:latin typeface="EYInterstate" panose="02000503020000020004" pitchFamily="2" charset="0"/>
                          <a:ea typeface="Meiryo UI" panose="020B0604030504040204" pitchFamily="50" charset="-128"/>
                        </a:rPr>
                        <a:t>責任・実施内容</a:t>
                      </a:r>
                      <a:endParaRPr lang="en-US" altLang="ja-JP"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757858">
                <a:tc>
                  <a:txBody>
                    <a:bodyPr/>
                    <a:lstStyle/>
                    <a:p>
                      <a:pPr algn="ctr"/>
                      <a:r>
                        <a:rPr lang="ja-JP" altLang="en-US" sz="1200" b="0" baseline="0" dirty="0">
                          <a:solidFill>
                            <a:schemeClr val="tx1"/>
                          </a:solidFill>
                          <a:latin typeface="EYInterstate" panose="02000503020000020004" pitchFamily="2" charset="0"/>
                          <a:ea typeface="Meiryo UI" panose="020B0604030504040204" pitchFamily="50" charset="-128"/>
                        </a:rPr>
                        <a:t>連携先</a:t>
                      </a:r>
                      <a:endParaRPr lang="en-GB" sz="1200" b="0" baseline="0" dirty="0">
                        <a:solidFill>
                          <a:schemeClr val="tx1"/>
                        </a:solidFill>
                        <a:latin typeface="EYInterstate" panose="02000503020000020004" pitchFamily="2" charset="0"/>
                        <a:ea typeface="Meiryo UI" panose="020B0604030504040204" pitchFamily="50" charset="-128"/>
                      </a:endParaRPr>
                    </a:p>
                  </a:txBody>
                  <a:tcPr marL="72000" marR="72000" marT="34272" marB="34272" vert="eaVert"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en-US" altLang="ja-JP" sz="1200" b="0" baseline="0" dirty="0">
                          <a:solidFill>
                            <a:schemeClr val="tx2"/>
                          </a:solidFill>
                          <a:latin typeface="EYInterstate" panose="02000503020000020004" pitchFamily="2" charset="0"/>
                          <a:ea typeface="Meiryo UI" panose="020B0604030504040204" pitchFamily="50" charset="-128"/>
                        </a:rPr>
                        <a:t>XXX</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fontAlgn="base">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57858">
                <a:tc rowSpan="4">
                  <a:txBody>
                    <a:bodyPr/>
                    <a:lstStyle/>
                    <a:p>
                      <a:pPr marL="0" algn="ctr" defTabSz="966214" rtl="0" eaLnBrk="1" latinLnBrk="0" hangingPunct="1"/>
                      <a:r>
                        <a:rPr kumimoji="1" lang="ja-JP" altLang="en-US" sz="1200" b="0" kern="1200" baseline="0" dirty="0">
                          <a:solidFill>
                            <a:schemeClr val="tx2"/>
                          </a:solidFill>
                          <a:latin typeface="EYInterstate" panose="02000503020000020004" pitchFamily="2" charset="0"/>
                          <a:ea typeface="Meiryo UI" panose="020B0604030504040204" pitchFamily="50" charset="-128"/>
                          <a:cs typeface="+mn-cs"/>
                        </a:rPr>
                        <a:t>弊社</a:t>
                      </a:r>
                      <a:endParaRPr kumimoji="1" lang="en-GB" sz="1200" b="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vert="eaVert"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4EC0BA"/>
                    </a:solid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統括責任者</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プロジェクト</a:t>
                      </a:r>
                      <a:endParaRPr lang="en-US" altLang="ja-JP" sz="1200" b="0" baseline="0" dirty="0">
                        <a:solidFill>
                          <a:schemeClr val="tx2"/>
                        </a:solidFill>
                        <a:latin typeface="EYInterstate" panose="02000503020000020004" pitchFamily="2" charset="0"/>
                        <a:ea typeface="Meiryo UI" panose="020B0604030504040204" pitchFamily="50" charset="-128"/>
                      </a:endParaRPr>
                    </a:p>
                    <a:p>
                      <a:pPr algn="ctr"/>
                      <a:r>
                        <a:rPr lang="ja-JP" altLang="en-US" sz="1200" b="0" baseline="0" dirty="0">
                          <a:solidFill>
                            <a:schemeClr val="tx2"/>
                          </a:solidFill>
                          <a:latin typeface="EYInterstate" panose="02000503020000020004" pitchFamily="2" charset="0"/>
                          <a:ea typeface="Meiryo UI" panose="020B0604030504040204" pitchFamily="50" charset="-128"/>
                        </a:rPr>
                        <a:t>マネージャー</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アドバイザー</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marR="0" lvl="0" indent="-177800" algn="l" defTabSz="1043056" rtl="0" eaLnBrk="1" fontAlgn="base" latinLnBrk="0" hangingPunct="1">
                        <a:lnSpc>
                          <a:spcPct val="100000"/>
                        </a:lnSpc>
                        <a:spcBef>
                          <a:spcPct val="20000"/>
                        </a:spcBef>
                        <a:spcAft>
                          <a:spcPct val="0"/>
                        </a:spcAft>
                        <a:buClr>
                          <a:srgbClr val="747480"/>
                        </a:buClr>
                        <a:buSzPct val="100000"/>
                        <a:buFont typeface="EYInterstate" panose="02000503020000020004" pitchFamily="2" charset="0"/>
                        <a:buChar char="•"/>
                        <a:tabLst/>
                        <a:defRPr/>
                      </a:pPr>
                      <a:r>
                        <a:rPr kumimoji="1" lang="en-US" altLang="ja-JP" sz="12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rPr>
                        <a:t>XXX</a:t>
                      </a:r>
                      <a:endParaRPr kumimoji="1" lang="zh-CN" altLang="en-US" sz="12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629465"/>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担当チーム</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zh-CN" sz="1200" kern="1200" baseline="0" dirty="0">
                          <a:solidFill>
                            <a:schemeClr val="tx2"/>
                          </a:solidFill>
                          <a:latin typeface="EYInterstate" panose="02000503020000020004" pitchFamily="2" charset="0"/>
                          <a:ea typeface="Meiryo UI" panose="020B0604030504040204" pitchFamily="50" charset="-128"/>
                          <a:cs typeface="+mn-cs"/>
                        </a:rPr>
                        <a:t>XXX</a:t>
                      </a: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0309955"/>
                  </a:ext>
                </a:extLst>
              </a:tr>
            </a:tbl>
          </a:graphicData>
        </a:graphic>
      </p:graphicFrame>
    </p:spTree>
    <p:extLst>
      <p:ext uri="{BB962C8B-B14F-4D97-AF65-F5344CB8AC3E}">
        <p14:creationId xmlns:p14="http://schemas.microsoft.com/office/powerpoint/2010/main" val="3862884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事業費一覧</a:t>
            </a:r>
            <a:endParaRPr kumimoji="1" lang="en-US" altLang="ja-JP"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13777" y="1380541"/>
            <a:ext cx="8870950" cy="4930775"/>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実証実験を行うにあたり、現時点で予定している事業費を記載してください。</a:t>
            </a:r>
          </a:p>
        </p:txBody>
      </p:sp>
      <p:graphicFrame>
        <p:nvGraphicFramePr>
          <p:cNvPr id="4" name="表 3">
            <a:extLst>
              <a:ext uri="{FF2B5EF4-FFF2-40B4-BE49-F238E27FC236}">
                <a16:creationId xmlns:a16="http://schemas.microsoft.com/office/drawing/2014/main" id="{927CB759-7BD1-A38E-496E-BE5B9AD60FAC}"/>
              </a:ext>
            </a:extLst>
          </p:cNvPr>
          <p:cNvGraphicFramePr>
            <a:graphicFrameLocks noGrp="1"/>
          </p:cNvGraphicFramePr>
          <p:nvPr>
            <p:extLst>
              <p:ext uri="{D42A27DB-BD31-4B8C-83A1-F6EECF244321}">
                <p14:modId xmlns:p14="http://schemas.microsoft.com/office/powerpoint/2010/main" val="3538861366"/>
              </p:ext>
            </p:extLst>
          </p:nvPr>
        </p:nvGraphicFramePr>
        <p:xfrm>
          <a:off x="604838" y="1855896"/>
          <a:ext cx="8783508" cy="4216137"/>
        </p:xfrm>
        <a:graphic>
          <a:graphicData uri="http://schemas.openxmlformats.org/drawingml/2006/table">
            <a:tbl>
              <a:tblPr/>
              <a:tblGrid>
                <a:gridCol w="3066234">
                  <a:extLst>
                    <a:ext uri="{9D8B030D-6E8A-4147-A177-3AD203B41FA5}">
                      <a16:colId xmlns:a16="http://schemas.microsoft.com/office/drawing/2014/main" val="3671035324"/>
                    </a:ext>
                  </a:extLst>
                </a:gridCol>
                <a:gridCol w="2688553">
                  <a:extLst>
                    <a:ext uri="{9D8B030D-6E8A-4147-A177-3AD203B41FA5}">
                      <a16:colId xmlns:a16="http://schemas.microsoft.com/office/drawing/2014/main" val="1848914499"/>
                    </a:ext>
                  </a:extLst>
                </a:gridCol>
                <a:gridCol w="3028721">
                  <a:extLst>
                    <a:ext uri="{9D8B030D-6E8A-4147-A177-3AD203B41FA5}">
                      <a16:colId xmlns:a16="http://schemas.microsoft.com/office/drawing/2014/main" val="4212353970"/>
                    </a:ext>
                  </a:extLst>
                </a:gridCol>
              </a:tblGrid>
              <a:tr h="307012">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（単位：千円）</a:t>
                      </a: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6313336"/>
                  </a:ext>
                </a:extLst>
              </a:tr>
              <a:tr h="369277">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事業費大項目</a:t>
                      </a:r>
                      <a:endParaRPr lang="zh-TW"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実証実験事業費額</a:t>
                      </a:r>
                      <a:endParaRPr lang="zh-TW"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助成申請額</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723966411"/>
                  </a:ext>
                </a:extLst>
              </a:tr>
              <a:tr h="442481">
                <a:tc>
                  <a:txBody>
                    <a:bodyPr/>
                    <a:lstStyle/>
                    <a:p>
                      <a:pPr algn="l" fontAlgn="ctr"/>
                      <a:r>
                        <a:rPr lang="zh-TW" altLang="en-US" sz="1400" b="0" i="0" u="none" strike="noStrike" dirty="0" smtClean="0">
                          <a:solidFill>
                            <a:srgbClr val="FF0000"/>
                          </a:solidFill>
                          <a:effectLst/>
                          <a:latin typeface="+mn-lt"/>
                          <a:ea typeface="+mn-ea"/>
                        </a:rPr>
                        <a:t>倫理委員会諮問経費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29956649"/>
                  </a:ext>
                </a:extLst>
              </a:tr>
              <a:tr h="442481">
                <a:tc>
                  <a:txBody>
                    <a:bodyPr/>
                    <a:lstStyle/>
                    <a:p>
                      <a:pPr algn="l" fontAlgn="ctr"/>
                      <a:r>
                        <a:rPr lang="ja-JP" altLang="en-US" sz="1400" b="0" i="0" u="none" strike="noStrike" dirty="0" smtClean="0">
                          <a:solidFill>
                            <a:srgbClr val="FF0000"/>
                          </a:solidFill>
                          <a:effectLst/>
                          <a:latin typeface="+mn-lt"/>
                          <a:ea typeface="+mn-ea"/>
                        </a:rPr>
                        <a:t>設備備品費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69638799"/>
                  </a:ext>
                </a:extLst>
              </a:tr>
              <a:tr h="442481">
                <a:tc>
                  <a:txBody>
                    <a:bodyPr/>
                    <a:lstStyle/>
                    <a:p>
                      <a:pPr algn="l" fontAlgn="ctr"/>
                      <a:r>
                        <a:rPr lang="ja-JP" altLang="en-US" sz="1400" b="0" i="0" u="none" strike="noStrike" dirty="0" smtClean="0">
                          <a:solidFill>
                            <a:srgbClr val="FF0000"/>
                          </a:solidFill>
                          <a:effectLst/>
                          <a:latin typeface="+mn-lt"/>
                          <a:ea typeface="+mn-ea"/>
                        </a:rPr>
                        <a:t>消耗品費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253631655"/>
                  </a:ext>
                </a:extLst>
              </a:tr>
              <a:tr h="442481">
                <a:tc>
                  <a:txBody>
                    <a:bodyPr/>
                    <a:lstStyle/>
                    <a:p>
                      <a:pPr algn="l" fontAlgn="ctr"/>
                      <a:r>
                        <a:rPr lang="ja-JP" altLang="en-US" sz="1400" b="0" i="0" u="none" strike="noStrike" dirty="0">
                          <a:solidFill>
                            <a:srgbClr val="FF0000"/>
                          </a:solidFill>
                          <a:effectLst/>
                          <a:latin typeface="+mn-lt"/>
                          <a:ea typeface="+mn-ea"/>
                        </a:rPr>
                        <a:t>外注費・保守費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136239460"/>
                  </a:ext>
                </a:extLst>
              </a:tr>
              <a:tr h="442481">
                <a:tc>
                  <a:txBody>
                    <a:bodyPr/>
                    <a:lstStyle/>
                    <a:p>
                      <a:pPr algn="l" fontAlgn="ctr"/>
                      <a:r>
                        <a:rPr lang="ja-JP" altLang="en-US" sz="1400" b="0" i="0" u="none" strike="noStrike" dirty="0">
                          <a:solidFill>
                            <a:srgbClr val="FF0000"/>
                          </a:solidFill>
                          <a:effectLst/>
                          <a:latin typeface="+mn-lt"/>
                          <a:ea typeface="+mn-ea"/>
                        </a:rPr>
                        <a:t>通信運搬費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23553245"/>
                  </a:ext>
                </a:extLst>
              </a:tr>
              <a:tr h="442481">
                <a:tc>
                  <a:txBody>
                    <a:bodyPr/>
                    <a:lstStyle/>
                    <a:p>
                      <a:pPr algn="l" fontAlgn="ctr"/>
                      <a:r>
                        <a:rPr lang="ja-JP" altLang="en-US" sz="1400" b="0" i="0" u="none" strike="noStrike" dirty="0" smtClean="0">
                          <a:solidFill>
                            <a:srgbClr val="FF0000"/>
                          </a:solidFill>
                          <a:effectLst/>
                          <a:latin typeface="+mn-lt"/>
                          <a:ea typeface="+mn-ea"/>
                        </a:rPr>
                        <a:t>・・・・</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14356809"/>
                  </a:ext>
                </a:extLst>
              </a:tr>
              <a:tr h="442481">
                <a:tc>
                  <a:txBody>
                    <a:bodyPr/>
                    <a:lstStyle/>
                    <a:p>
                      <a:pPr marL="0" marR="0" lvl="0" indent="0" algn="l" defTabSz="966214"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n-lt"/>
                          <a:ea typeface="+mn-ea"/>
                        </a:rPr>
                        <a:t>・・・・</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15172170"/>
                  </a:ext>
                </a:extLst>
              </a:tr>
              <a:tr h="442481">
                <a:tc>
                  <a:txBody>
                    <a:bodyPr/>
                    <a:lstStyle/>
                    <a:p>
                      <a:pPr algn="l" fontAlgn="ctr"/>
                      <a:r>
                        <a:rPr lang="ja-JP" altLang="en-US" sz="1400" b="1" i="0" u="none" strike="noStrike" dirty="0">
                          <a:solidFill>
                            <a:srgbClr val="000000"/>
                          </a:solidFill>
                          <a:effectLst/>
                          <a:latin typeface="+mn-ea"/>
                          <a:ea typeface="+mn-ea"/>
                        </a:rPr>
                        <a:t>合計</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0</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246499542"/>
                  </a:ext>
                </a:extLst>
              </a:tr>
            </a:tbl>
          </a:graphicData>
        </a:graphic>
      </p:graphicFrame>
    </p:spTree>
    <p:extLst>
      <p:ext uri="{BB962C8B-B14F-4D97-AF65-F5344CB8AC3E}">
        <p14:creationId xmlns:p14="http://schemas.microsoft.com/office/powerpoint/2010/main" val="3142719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法令適合性の観点から見た実施可能性</a:t>
            </a:r>
            <a:endParaRPr kumimoji="1" lang="ja-JP" altLang="en-US"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05756" y="1364499"/>
            <a:ext cx="8870950" cy="4930775"/>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実証実験の推進にあたっての懸念事項、特に熊本県及び</a:t>
            </a: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UX</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プロジェクト事務局からの支援が必要な事項について具体的に記載してください。</a:t>
            </a:r>
          </a:p>
        </p:txBody>
      </p:sp>
    </p:spTree>
    <p:extLst>
      <p:ext uri="{BB962C8B-B14F-4D97-AF65-F5344CB8AC3E}">
        <p14:creationId xmlns:p14="http://schemas.microsoft.com/office/powerpoint/2010/main" val="2093019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724AA-3CAA-497C-AEAB-A5230A56108A}"/>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09820661-6435-4833-97B3-D9244658E08A}"/>
              </a:ext>
            </a:extLst>
          </p:cNvPr>
          <p:cNvSpPr>
            <a:spLocks noGrp="1"/>
          </p:cNvSpPr>
          <p:nvPr>
            <p:ph type="body" sz="quarter" idx="11"/>
          </p:nvPr>
        </p:nvSpPr>
        <p:spPr/>
        <p:txBody>
          <a:bodyPr/>
          <a:lstStyle/>
          <a:p>
            <a:endParaRPr kumimoji="1" lang="en-US" altLang="ja-JP" dirty="0"/>
          </a:p>
          <a:p>
            <a:r>
              <a:rPr lang="ja-JP" altLang="en-US" dirty="0"/>
              <a:t>公募要件チェックリスト</a:t>
            </a:r>
            <a:endParaRPr kumimoji="1" lang="ja-JP" altLang="en-US" dirty="0"/>
          </a:p>
        </p:txBody>
      </p:sp>
      <p:sp>
        <p:nvSpPr>
          <p:cNvPr id="46" name="正方形/長方形 45">
            <a:extLst>
              <a:ext uri="{FF2B5EF4-FFF2-40B4-BE49-F238E27FC236}">
                <a16:creationId xmlns:a16="http://schemas.microsoft.com/office/drawing/2014/main" id="{AA1A9D2A-6FAB-4E34-866E-FC7CBCD9D050}"/>
              </a:ext>
            </a:extLst>
          </p:cNvPr>
          <p:cNvSpPr/>
          <p:nvPr/>
        </p:nvSpPr>
        <p:spPr>
          <a:xfrm>
            <a:off x="617616" y="1226955"/>
            <a:ext cx="8770730" cy="4749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lang="ja-JP" altLang="en-US" sz="1400" dirty="0">
                <a:solidFill>
                  <a:schemeClr val="tx2"/>
                </a:solidFill>
              </a:rPr>
              <a:t>本公募にエントリーいただけるのは</a:t>
            </a:r>
            <a:r>
              <a:rPr kumimoji="1" lang="ja-JP" altLang="en-US" sz="1400" dirty="0">
                <a:solidFill>
                  <a:schemeClr val="tx2"/>
                </a:solidFill>
              </a:rPr>
              <a:t>以下</a:t>
            </a:r>
            <a:r>
              <a:rPr kumimoji="1" lang="ja-JP" altLang="en-US" sz="1400" dirty="0" smtClean="0">
                <a:solidFill>
                  <a:schemeClr val="tx2"/>
                </a:solidFill>
              </a:rPr>
              <a:t>の８つの</a:t>
            </a:r>
            <a:r>
              <a:rPr kumimoji="1" lang="ja-JP" altLang="en-US" sz="1400" dirty="0">
                <a:solidFill>
                  <a:schemeClr val="tx2"/>
                </a:solidFill>
              </a:rPr>
              <a:t>条件をいずれも</a:t>
            </a:r>
            <a:r>
              <a:rPr kumimoji="1" lang="ja-JP" altLang="en-US" sz="1400" dirty="0" smtClean="0">
                <a:solidFill>
                  <a:schemeClr val="tx2"/>
                </a:solidFill>
              </a:rPr>
              <a:t>満たす者</a:t>
            </a:r>
            <a:r>
              <a:rPr kumimoji="1" lang="ja-JP" altLang="en-US" sz="1400" dirty="0">
                <a:solidFill>
                  <a:schemeClr val="tx2"/>
                </a:solidFill>
              </a:rPr>
              <a:t>になります。</a:t>
            </a:r>
          </a:p>
        </p:txBody>
      </p:sp>
      <p:graphicFrame>
        <p:nvGraphicFramePr>
          <p:cNvPr id="14" name="表 14">
            <a:extLst>
              <a:ext uri="{FF2B5EF4-FFF2-40B4-BE49-F238E27FC236}">
                <a16:creationId xmlns:a16="http://schemas.microsoft.com/office/drawing/2014/main" id="{977C6F7D-8CDE-7DD4-CFD4-0D29ED48B8A9}"/>
              </a:ext>
            </a:extLst>
          </p:cNvPr>
          <p:cNvGraphicFramePr>
            <a:graphicFrameLocks noGrp="1"/>
          </p:cNvGraphicFramePr>
          <p:nvPr>
            <p:extLst>
              <p:ext uri="{D42A27DB-BD31-4B8C-83A1-F6EECF244321}">
                <p14:modId xmlns:p14="http://schemas.microsoft.com/office/powerpoint/2010/main" val="233200862"/>
              </p:ext>
            </p:extLst>
          </p:nvPr>
        </p:nvGraphicFramePr>
        <p:xfrm>
          <a:off x="617616" y="1781769"/>
          <a:ext cx="8770731" cy="4785635"/>
        </p:xfrm>
        <a:graphic>
          <a:graphicData uri="http://schemas.openxmlformats.org/drawingml/2006/table">
            <a:tbl>
              <a:tblPr firstRow="1" bandRow="1">
                <a:tableStyleId>{5C22544A-7EE6-4342-B048-85BDC9FD1C3A}</a:tableStyleId>
              </a:tblPr>
              <a:tblGrid>
                <a:gridCol w="485043">
                  <a:extLst>
                    <a:ext uri="{9D8B030D-6E8A-4147-A177-3AD203B41FA5}">
                      <a16:colId xmlns:a16="http://schemas.microsoft.com/office/drawing/2014/main" val="3914779848"/>
                    </a:ext>
                  </a:extLst>
                </a:gridCol>
                <a:gridCol w="6705600">
                  <a:extLst>
                    <a:ext uri="{9D8B030D-6E8A-4147-A177-3AD203B41FA5}">
                      <a16:colId xmlns:a16="http://schemas.microsoft.com/office/drawing/2014/main" val="912291404"/>
                    </a:ext>
                  </a:extLst>
                </a:gridCol>
                <a:gridCol w="1580088">
                  <a:extLst>
                    <a:ext uri="{9D8B030D-6E8A-4147-A177-3AD203B41FA5}">
                      <a16:colId xmlns:a16="http://schemas.microsoft.com/office/drawing/2014/main" val="2910375896"/>
                    </a:ext>
                  </a:extLst>
                </a:gridCol>
              </a:tblGrid>
              <a:tr h="285574">
                <a:tc>
                  <a:txBody>
                    <a:bodyPr/>
                    <a:lstStyle/>
                    <a:p>
                      <a:pPr algn="ctr"/>
                      <a:r>
                        <a:rPr kumimoji="1" lang="ja-JP" altLang="en-US" sz="1400" dirty="0"/>
                        <a:t>＃</a:t>
                      </a:r>
                    </a:p>
                  </a:txBody>
                  <a:tcPr anchor="ctr"/>
                </a:tc>
                <a:tc>
                  <a:txBody>
                    <a:bodyPr/>
                    <a:lstStyle/>
                    <a:p>
                      <a:pPr algn="ctr"/>
                      <a:r>
                        <a:rPr kumimoji="1" lang="ja-JP" altLang="en-US" sz="1400" dirty="0"/>
                        <a:t>公募要件</a:t>
                      </a:r>
                    </a:p>
                  </a:txBody>
                  <a:tcPr anchor="ctr"/>
                </a:tc>
                <a:tc>
                  <a:txBody>
                    <a:bodyPr/>
                    <a:lstStyle/>
                    <a:p>
                      <a:pPr algn="ctr"/>
                      <a:r>
                        <a:rPr kumimoji="1" lang="ja-JP" altLang="en-US" sz="1400" dirty="0"/>
                        <a:t>満たしている場合は“〇”</a:t>
                      </a:r>
                    </a:p>
                  </a:txBody>
                  <a:tcPr anchor="ctr"/>
                </a:tc>
                <a:extLst>
                  <a:ext uri="{0D108BD9-81ED-4DB2-BD59-A6C34878D82A}">
                    <a16:rowId xmlns:a16="http://schemas.microsoft.com/office/drawing/2014/main" val="950430156"/>
                  </a:ext>
                </a:extLst>
              </a:tr>
              <a:tr h="371911">
                <a:tc>
                  <a:txBody>
                    <a:bodyPr/>
                    <a:lstStyle/>
                    <a:p>
                      <a:pPr algn="ctr"/>
                      <a:r>
                        <a:rPr kumimoji="1" lang="en-US" altLang="ja-JP" sz="1400" dirty="0"/>
                        <a:t>1</a:t>
                      </a:r>
                      <a:endParaRPr kumimoji="1" lang="ja-JP" altLang="en-US" sz="1400" dirty="0"/>
                    </a:p>
                  </a:txBody>
                  <a:tcPr anchor="ctr"/>
                </a:tc>
                <a:tc>
                  <a:txBody>
                    <a:bodyPr/>
                    <a:lstStyle/>
                    <a:p>
                      <a:pPr marL="0" marR="0" lvl="0" indent="0" algn="l" defTabSz="966214"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rPr>
                        <a:t>本事業を熊本県で実施</a:t>
                      </a:r>
                      <a:r>
                        <a:rPr kumimoji="1" lang="ja-JP" altLang="en-US" sz="1400" dirty="0" smtClean="0">
                          <a:solidFill>
                            <a:schemeClr val="tx2"/>
                          </a:solidFill>
                        </a:rPr>
                        <a:t>できる事業者で</a:t>
                      </a:r>
                      <a:r>
                        <a:rPr kumimoji="1" lang="ja-JP" altLang="en-US" sz="1400" dirty="0">
                          <a:solidFill>
                            <a:schemeClr val="tx2"/>
                          </a:solidFill>
                        </a:rPr>
                        <a:t>あること</a:t>
                      </a:r>
                      <a:r>
                        <a:rPr kumimoji="1" lang="ja-JP" altLang="en-US" sz="1400" dirty="0" smtClean="0">
                          <a:solidFill>
                            <a:schemeClr val="tx2"/>
                          </a:solidFill>
                        </a:rPr>
                        <a:t>（事業者所在地</a:t>
                      </a:r>
                      <a:r>
                        <a:rPr kumimoji="1" lang="ja-JP" altLang="en-US" sz="1400" dirty="0">
                          <a:solidFill>
                            <a:schemeClr val="tx2"/>
                          </a:solidFill>
                        </a:rPr>
                        <a:t>は問いません）</a:t>
                      </a:r>
                    </a:p>
                  </a:txBody>
                  <a:tcPr anchor="ctr"/>
                </a:tc>
                <a:tc>
                  <a:txBody>
                    <a:bodyPr/>
                    <a:lstStyle/>
                    <a:p>
                      <a:endParaRPr kumimoji="1" lang="ja-JP" altLang="en-US" sz="1400" dirty="0"/>
                    </a:p>
                  </a:txBody>
                  <a:tcPr anchor="ctr"/>
                </a:tc>
                <a:extLst>
                  <a:ext uri="{0D108BD9-81ED-4DB2-BD59-A6C34878D82A}">
                    <a16:rowId xmlns:a16="http://schemas.microsoft.com/office/drawing/2014/main" val="3920816184"/>
                  </a:ext>
                </a:extLst>
              </a:tr>
              <a:tr h="371911">
                <a:tc>
                  <a:txBody>
                    <a:bodyPr/>
                    <a:lstStyle/>
                    <a:p>
                      <a:pPr algn="ctr"/>
                      <a:r>
                        <a:rPr kumimoji="1" lang="en-US" altLang="ja-JP" sz="1400" dirty="0"/>
                        <a:t>2</a:t>
                      </a:r>
                      <a:endParaRPr kumimoji="1" lang="ja-JP" altLang="en-US" sz="1400" dirty="0"/>
                    </a:p>
                  </a:txBody>
                  <a:tcPr anchor="ctr"/>
                </a:tc>
                <a:tc>
                  <a:txBody>
                    <a:bodyPr/>
                    <a:lstStyle/>
                    <a:p>
                      <a:pPr marL="0" marR="0" lvl="0" indent="0" algn="l" defTabSz="966214"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2"/>
                          </a:solidFill>
                        </a:rPr>
                        <a:t>実証実験で活用できるサービス・プロダクトをすでに有して</a:t>
                      </a:r>
                      <a:r>
                        <a:rPr kumimoji="1" lang="ja-JP" altLang="en-US" sz="1400" dirty="0" smtClean="0">
                          <a:solidFill>
                            <a:schemeClr val="tx2"/>
                          </a:solidFill>
                        </a:rPr>
                        <a:t>いる事業者で</a:t>
                      </a:r>
                      <a:r>
                        <a:rPr kumimoji="1" lang="ja-JP" altLang="en-US" sz="1400" dirty="0">
                          <a:solidFill>
                            <a:schemeClr val="tx2"/>
                          </a:solidFill>
                        </a:rPr>
                        <a:t>あること</a:t>
                      </a:r>
                    </a:p>
                  </a:txBody>
                  <a:tcPr anchor="ctr"/>
                </a:tc>
                <a:tc>
                  <a:txBody>
                    <a:bodyPr/>
                    <a:lstStyle/>
                    <a:p>
                      <a:endParaRPr kumimoji="1" lang="ja-JP" altLang="en-US" sz="1400" dirty="0"/>
                    </a:p>
                  </a:txBody>
                  <a:tcPr anchor="ctr"/>
                </a:tc>
                <a:extLst>
                  <a:ext uri="{0D108BD9-81ED-4DB2-BD59-A6C34878D82A}">
                    <a16:rowId xmlns:a16="http://schemas.microsoft.com/office/drawing/2014/main" val="1975755367"/>
                  </a:ext>
                </a:extLst>
              </a:tr>
              <a:tr h="371911">
                <a:tc>
                  <a:txBody>
                    <a:bodyPr/>
                    <a:lstStyle/>
                    <a:p>
                      <a:pPr algn="ctr"/>
                      <a:r>
                        <a:rPr kumimoji="1" lang="en-US" altLang="ja-JP" sz="1400" dirty="0"/>
                        <a:t>3</a:t>
                      </a:r>
                      <a:endParaRPr kumimoji="1" lang="ja-JP" altLang="en-US" sz="1400" dirty="0"/>
                    </a:p>
                  </a:txBody>
                  <a:tcPr anchor="ctr"/>
                </a:tc>
                <a:tc>
                  <a:txBody>
                    <a:bodyPr/>
                    <a:lstStyle/>
                    <a:p>
                      <a:r>
                        <a:rPr kumimoji="1" lang="ja-JP" altLang="en-US" sz="1400" dirty="0" smtClean="0">
                          <a:solidFill>
                            <a:schemeClr val="tx2"/>
                          </a:solidFill>
                        </a:rPr>
                        <a:t>本事業で</a:t>
                      </a:r>
                      <a:r>
                        <a:rPr kumimoji="1" lang="ja-JP" altLang="en-US" sz="1400" dirty="0">
                          <a:solidFill>
                            <a:schemeClr val="tx2"/>
                          </a:solidFill>
                        </a:rPr>
                        <a:t>取得、獲得したデータ等を熊本県に共有</a:t>
                      </a:r>
                      <a:r>
                        <a:rPr kumimoji="1" lang="ja-JP" altLang="en-US" sz="1400" dirty="0" smtClean="0">
                          <a:solidFill>
                            <a:schemeClr val="tx2"/>
                          </a:solidFill>
                        </a:rPr>
                        <a:t>できる事業者で</a:t>
                      </a:r>
                      <a:r>
                        <a:rPr kumimoji="1" lang="ja-JP" altLang="en-US" sz="1400" dirty="0">
                          <a:solidFill>
                            <a:schemeClr val="tx2"/>
                          </a:solidFill>
                        </a:rPr>
                        <a:t>あること</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1785338112"/>
                  </a:ext>
                </a:extLst>
              </a:tr>
              <a:tr h="441039">
                <a:tc>
                  <a:txBody>
                    <a:bodyPr/>
                    <a:lstStyle/>
                    <a:p>
                      <a:pPr algn="ctr"/>
                      <a:r>
                        <a:rPr kumimoji="1" lang="en-US" altLang="ja-JP" sz="1400" dirty="0"/>
                        <a:t>4</a:t>
                      </a:r>
                      <a:endParaRPr kumimoji="1" lang="ja-JP" altLang="en-US" sz="1400" dirty="0"/>
                    </a:p>
                  </a:txBody>
                  <a:tcPr anchor="ctr"/>
                </a:tc>
                <a:tc>
                  <a:txBody>
                    <a:bodyPr/>
                    <a:lstStyle/>
                    <a:p>
                      <a:r>
                        <a:rPr kumimoji="1" lang="ja-JP" altLang="en-US" sz="1400" dirty="0">
                          <a:solidFill>
                            <a:schemeClr val="tx2"/>
                          </a:solidFill>
                        </a:rPr>
                        <a:t>公募申請時点において</a:t>
                      </a:r>
                      <a:r>
                        <a:rPr kumimoji="1" lang="en-US" altLang="ja-JP" sz="1400" dirty="0">
                          <a:solidFill>
                            <a:schemeClr val="tx2"/>
                          </a:solidFill>
                        </a:rPr>
                        <a:t>UX</a:t>
                      </a:r>
                      <a:r>
                        <a:rPr kumimoji="1" lang="ja-JP" altLang="en-US" sz="1400" dirty="0">
                          <a:solidFill>
                            <a:schemeClr val="tx2"/>
                          </a:solidFill>
                        </a:rPr>
                        <a:t>メンバーシップ制度への登録が完了していること 。もしくは、</a:t>
                      </a:r>
                      <a:r>
                        <a:rPr kumimoji="1" lang="en-US" altLang="ja-JP" sz="1400" dirty="0">
                          <a:solidFill>
                            <a:schemeClr val="tx2"/>
                          </a:solidFill>
                        </a:rPr>
                        <a:t>UX</a:t>
                      </a:r>
                      <a:r>
                        <a:rPr kumimoji="1" lang="ja-JP" altLang="en-US" sz="1400" dirty="0">
                          <a:solidFill>
                            <a:schemeClr val="tx2"/>
                          </a:solidFill>
                        </a:rPr>
                        <a:t>メンバーシップ制度への登録申請を県で確認できていること</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2629903624"/>
                  </a:ext>
                </a:extLst>
              </a:tr>
              <a:tr h="441039">
                <a:tc>
                  <a:txBody>
                    <a:bodyPr/>
                    <a:lstStyle/>
                    <a:p>
                      <a:pPr algn="ctr"/>
                      <a:r>
                        <a:rPr kumimoji="1" lang="en-US" altLang="ja-JP" sz="1400" dirty="0"/>
                        <a:t>5</a:t>
                      </a:r>
                      <a:endParaRPr kumimoji="1" lang="ja-JP" altLang="en-US" sz="1400" dirty="0"/>
                    </a:p>
                  </a:txBody>
                  <a:tcPr anchor="ctr"/>
                </a:tc>
                <a:tc>
                  <a:txBody>
                    <a:bodyPr/>
                    <a:lstStyle/>
                    <a:p>
                      <a:r>
                        <a:rPr kumimoji="1" lang="ja-JP" altLang="en-US" sz="1400" dirty="0"/>
                        <a:t>侵襲的（投薬・注射・手術などの医療行為）な介入を伴う実証、その他倫理委員会への諮問が必要だと判断される実証を行う場合は、倫理委員会の諮問を必ず行うこと</a:t>
                      </a:r>
                    </a:p>
                  </a:txBody>
                  <a:tcPr anchor="ctr"/>
                </a:tc>
                <a:tc>
                  <a:txBody>
                    <a:bodyPr/>
                    <a:lstStyle/>
                    <a:p>
                      <a:endParaRPr kumimoji="1" lang="ja-JP" altLang="en-US" sz="1400" dirty="0"/>
                    </a:p>
                  </a:txBody>
                  <a:tcPr anchor="ctr"/>
                </a:tc>
                <a:extLst>
                  <a:ext uri="{0D108BD9-81ED-4DB2-BD59-A6C34878D82A}">
                    <a16:rowId xmlns:a16="http://schemas.microsoft.com/office/drawing/2014/main" val="4134368302"/>
                  </a:ext>
                </a:extLst>
              </a:tr>
              <a:tr h="371911">
                <a:tc>
                  <a:txBody>
                    <a:bodyPr/>
                    <a:lstStyle/>
                    <a:p>
                      <a:pPr algn="ctr"/>
                      <a:r>
                        <a:rPr kumimoji="1" lang="en-US" altLang="ja-JP" sz="1400" dirty="0"/>
                        <a:t>6</a:t>
                      </a:r>
                      <a:endParaRPr kumimoji="1" lang="ja-JP" altLang="en-US" sz="1400" dirty="0"/>
                    </a:p>
                  </a:txBody>
                  <a:tcPr anchor="ctr"/>
                </a:tc>
                <a:tc>
                  <a:txBody>
                    <a:bodyPr/>
                    <a:lstStyle/>
                    <a:p>
                      <a:r>
                        <a:rPr kumimoji="1" lang="ja-JP" altLang="en-US" sz="1400" dirty="0">
                          <a:solidFill>
                            <a:schemeClr val="tx2"/>
                          </a:solidFill>
                        </a:rPr>
                        <a:t>都道府県税に未納がないものであること （日本国内に事業所がある企業に限る）</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3264028828"/>
                  </a:ext>
                </a:extLst>
              </a:tr>
              <a:tr h="1167455">
                <a:tc>
                  <a:txBody>
                    <a:bodyPr/>
                    <a:lstStyle/>
                    <a:p>
                      <a:pPr algn="ctr"/>
                      <a:r>
                        <a:rPr kumimoji="1" lang="en-US" altLang="ja-JP" sz="1400" dirty="0"/>
                        <a:t>7</a:t>
                      </a:r>
                      <a:endParaRPr kumimoji="1" lang="ja-JP" altLang="en-US" sz="1400" dirty="0"/>
                    </a:p>
                  </a:txBody>
                  <a:tcPr anchor="ctr"/>
                </a:tc>
                <a:tc>
                  <a:txBody>
                    <a:bodyPr/>
                    <a:lstStyle/>
                    <a:p>
                      <a:r>
                        <a:rPr kumimoji="1" lang="ja-JP" altLang="en-US" sz="1400" dirty="0"/>
                        <a:t>次の①、②のいずれにも該当しない者であること</a:t>
                      </a:r>
                      <a:br>
                        <a:rPr kumimoji="1" lang="ja-JP" altLang="en-US" sz="1400" dirty="0"/>
                      </a:br>
                      <a:r>
                        <a:rPr kumimoji="1" lang="ja-JP" altLang="en-US" sz="1400" dirty="0"/>
                        <a:t>①提案内容を自ら</a:t>
                      </a:r>
                      <a:r>
                        <a:rPr kumimoji="1" lang="ja-JP" altLang="en-US" sz="1400"/>
                        <a:t>実施</a:t>
                      </a:r>
                      <a:r>
                        <a:rPr kumimoji="1" lang="ja-JP" altLang="en-US" sz="1400" smtClean="0"/>
                        <a:t>できない事業者、</a:t>
                      </a:r>
                      <a:r>
                        <a:rPr kumimoji="1" lang="ja-JP" altLang="en-US" sz="1400" dirty="0"/>
                        <a:t>熊本県が連携を行うにふさわしくないと</a:t>
                      </a:r>
                      <a:r>
                        <a:rPr kumimoji="1" lang="ja-JP" altLang="en-US" sz="1400"/>
                        <a:t>判断</a:t>
                      </a:r>
                      <a:r>
                        <a:rPr kumimoji="1" lang="ja-JP" altLang="en-US" sz="1400" smtClean="0"/>
                        <a:t>した事業者等</a:t>
                      </a:r>
                      <a:r>
                        <a:rPr kumimoji="1" lang="ja-JP" altLang="en-US" sz="1400" dirty="0"/>
                        <a:t/>
                      </a:r>
                      <a:br>
                        <a:rPr kumimoji="1" lang="ja-JP" altLang="en-US" sz="1400" dirty="0"/>
                      </a:br>
                      <a:r>
                        <a:rPr kumimoji="1" lang="ja-JP" altLang="en-US" sz="1400" dirty="0"/>
                        <a:t>②暴力団員（暴力団員による不当な行為の防止等に関する法律（平成３年法律第７７号）第２条第６号に規定する暴力団員をいう）または暴力団（同法第２条第２号に規定する暴力団をいう）もしくは暴力団員と密接な関係を有する者</a:t>
                      </a:r>
                    </a:p>
                  </a:txBody>
                  <a:tcPr anchor="ctr"/>
                </a:tc>
                <a:tc>
                  <a:txBody>
                    <a:bodyPr/>
                    <a:lstStyle/>
                    <a:p>
                      <a:endParaRPr kumimoji="1" lang="ja-JP" altLang="en-US" sz="1400" dirty="0"/>
                    </a:p>
                  </a:txBody>
                  <a:tcPr anchor="ctr"/>
                </a:tc>
                <a:extLst>
                  <a:ext uri="{0D108BD9-81ED-4DB2-BD59-A6C34878D82A}">
                    <a16:rowId xmlns:a16="http://schemas.microsoft.com/office/drawing/2014/main" val="1616123637"/>
                  </a:ext>
                </a:extLst>
              </a:tr>
              <a:tr h="371911">
                <a:tc>
                  <a:txBody>
                    <a:bodyPr/>
                    <a:lstStyle/>
                    <a:p>
                      <a:pPr algn="ctr"/>
                      <a:r>
                        <a:rPr kumimoji="1" lang="en-US" altLang="ja-JP" sz="1400" dirty="0"/>
                        <a:t>8</a:t>
                      </a:r>
                      <a:endParaRPr kumimoji="1" lang="ja-JP" altLang="en-US" sz="1400" dirty="0"/>
                    </a:p>
                  </a:txBody>
                  <a:tcPr anchor="ctr"/>
                </a:tc>
                <a:tc>
                  <a:txBody>
                    <a:bodyPr/>
                    <a:lstStyle/>
                    <a:p>
                      <a:r>
                        <a:rPr kumimoji="1" lang="ja-JP" altLang="en-US" sz="1400" dirty="0" smtClean="0">
                          <a:solidFill>
                            <a:schemeClr val="tx2"/>
                          </a:solidFill>
                        </a:rPr>
                        <a:t>申請主体者にあっては法</a:t>
                      </a:r>
                      <a:r>
                        <a:rPr kumimoji="1" lang="ja-JP" altLang="en-US" sz="1400" dirty="0">
                          <a:solidFill>
                            <a:schemeClr val="tx2"/>
                          </a:solidFill>
                        </a:rPr>
                        <a:t>人格を</a:t>
                      </a:r>
                      <a:r>
                        <a:rPr kumimoji="1" lang="ja-JP" altLang="en-US" sz="1400">
                          <a:solidFill>
                            <a:schemeClr val="tx2"/>
                          </a:solidFill>
                        </a:rPr>
                        <a:t>有する</a:t>
                      </a:r>
                      <a:r>
                        <a:rPr lang="ja-JP" altLang="en-US" sz="1400" smtClean="0">
                          <a:solidFill>
                            <a:schemeClr val="tx2"/>
                          </a:solidFill>
                        </a:rPr>
                        <a:t>者であること</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2728642319"/>
                  </a:ext>
                </a:extLst>
              </a:tr>
            </a:tbl>
          </a:graphicData>
        </a:graphic>
      </p:graphicFrame>
    </p:spTree>
    <p:extLst>
      <p:ext uri="{BB962C8B-B14F-4D97-AF65-F5344CB8AC3E}">
        <p14:creationId xmlns:p14="http://schemas.microsoft.com/office/powerpoint/2010/main" val="74398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0F5F2-E006-42CD-974A-C03A6BCD7304}"/>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935D5DC-DC24-4502-8755-9005FA04514C}"/>
              </a:ext>
            </a:extLst>
          </p:cNvPr>
          <p:cNvSpPr>
            <a:spLocks noGrp="1"/>
          </p:cNvSpPr>
          <p:nvPr>
            <p:ph type="body" sz="quarter" idx="11"/>
          </p:nvPr>
        </p:nvSpPr>
        <p:spPr/>
        <p:txBody>
          <a:bodyPr/>
          <a:lstStyle/>
          <a:p>
            <a:endParaRPr kumimoji="1" lang="en-US" altLang="ja-JP" dirty="0"/>
          </a:p>
          <a:p>
            <a:r>
              <a:rPr kumimoji="1" lang="ja-JP" altLang="en-US" dirty="0"/>
              <a:t>目次</a:t>
            </a:r>
          </a:p>
        </p:txBody>
      </p:sp>
      <p:graphicFrame>
        <p:nvGraphicFramePr>
          <p:cNvPr id="16" name="表 15">
            <a:extLst>
              <a:ext uri="{FF2B5EF4-FFF2-40B4-BE49-F238E27FC236}">
                <a16:creationId xmlns:a16="http://schemas.microsoft.com/office/drawing/2014/main" id="{231FF9E6-03B5-4706-8FBD-A01164196069}"/>
              </a:ext>
            </a:extLst>
          </p:cNvPr>
          <p:cNvGraphicFramePr>
            <a:graphicFrameLocks noGrp="1"/>
          </p:cNvGraphicFramePr>
          <p:nvPr>
            <p:extLst>
              <p:ext uri="{D42A27DB-BD31-4B8C-83A1-F6EECF244321}">
                <p14:modId xmlns:p14="http://schemas.microsoft.com/office/powerpoint/2010/main" val="2088136658"/>
              </p:ext>
            </p:extLst>
          </p:nvPr>
        </p:nvGraphicFramePr>
        <p:xfrm>
          <a:off x="645391" y="1744821"/>
          <a:ext cx="3833303" cy="1298059"/>
        </p:xfrm>
        <a:graphic>
          <a:graphicData uri="http://schemas.openxmlformats.org/drawingml/2006/table">
            <a:tbl>
              <a:tblPr firstRow="1" bandRow="1">
                <a:tableStyleId>{5C22544A-7EE6-4342-B048-85BDC9FD1C3A}</a:tableStyleId>
              </a:tblPr>
              <a:tblGrid>
                <a:gridCol w="3497165">
                  <a:extLst>
                    <a:ext uri="{9D8B030D-6E8A-4147-A177-3AD203B41FA5}">
                      <a16:colId xmlns:a16="http://schemas.microsoft.com/office/drawing/2014/main" val="545399584"/>
                    </a:ext>
                  </a:extLst>
                </a:gridCol>
                <a:gridCol w="336138">
                  <a:extLst>
                    <a:ext uri="{9D8B030D-6E8A-4147-A177-3AD203B41FA5}">
                      <a16:colId xmlns:a16="http://schemas.microsoft.com/office/drawing/2014/main" val="3297506460"/>
                    </a:ext>
                  </a:extLst>
                </a:gridCol>
              </a:tblGrid>
              <a:tr h="429055">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会社概要</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3609513"/>
                  </a:ext>
                </a:extLst>
              </a:tr>
              <a:tr h="43994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知的財産の状況・技術シーズの状況</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0387391"/>
                  </a:ext>
                </a:extLst>
              </a:tr>
              <a:tr h="429055">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応募時点の事業進捗</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9018007"/>
                  </a:ext>
                </a:extLst>
              </a:tr>
            </a:tbl>
          </a:graphicData>
        </a:graphic>
      </p:graphicFrame>
      <p:sp>
        <p:nvSpPr>
          <p:cNvPr id="4" name="テキスト ボックス 3">
            <a:extLst>
              <a:ext uri="{FF2B5EF4-FFF2-40B4-BE49-F238E27FC236}">
                <a16:creationId xmlns:a16="http://schemas.microsoft.com/office/drawing/2014/main" id="{F64C2125-BEC0-4998-9EAF-BC671F9D4B40}"/>
              </a:ext>
            </a:extLst>
          </p:cNvPr>
          <p:cNvSpPr txBox="1"/>
          <p:nvPr/>
        </p:nvSpPr>
        <p:spPr>
          <a:xfrm>
            <a:off x="453806" y="1287624"/>
            <a:ext cx="4410835" cy="363894"/>
          </a:xfrm>
          <a:prstGeom prst="rect">
            <a:avLst/>
          </a:prstGeom>
          <a:noFill/>
        </p:spPr>
        <p:txBody>
          <a:bodyPr wrap="square" lIns="108000" tIns="72000" rIns="108000" bIns="72000" rtlCol="0" anchor="t">
            <a:noAutofit/>
          </a:bodyPr>
          <a:lstStyle/>
          <a:p>
            <a:pPr algn="l" defTabSz="1043056" fontAlgn="auto">
              <a:spcBef>
                <a:spcPts val="0"/>
              </a:spcBef>
              <a:spcAft>
                <a:spcPts val="600"/>
              </a:spcAft>
              <a:buClr>
                <a:srgbClr val="747480"/>
              </a:buClr>
            </a:pPr>
            <a:r>
              <a:rPr kumimoji="1" lang="en-US" altLang="ja-JP" sz="1800" b="1" dirty="0">
                <a:solidFill>
                  <a:srgbClr val="2E2E38"/>
                </a:solidFill>
                <a:latin typeface="+mn-lt"/>
                <a:ea typeface="+mn-ea"/>
              </a:rPr>
              <a:t>1.</a:t>
            </a:r>
            <a:r>
              <a:rPr kumimoji="1" lang="ja-JP" altLang="en-US" sz="1800" b="1" dirty="0">
                <a:solidFill>
                  <a:srgbClr val="2E2E38"/>
                </a:solidFill>
                <a:latin typeface="+mn-lt"/>
                <a:ea typeface="+mn-ea"/>
              </a:rPr>
              <a:t>当社の事業</a:t>
            </a:r>
          </a:p>
        </p:txBody>
      </p:sp>
      <p:sp>
        <p:nvSpPr>
          <p:cNvPr id="18" name="テキスト ボックス 17">
            <a:extLst>
              <a:ext uri="{FF2B5EF4-FFF2-40B4-BE49-F238E27FC236}">
                <a16:creationId xmlns:a16="http://schemas.microsoft.com/office/drawing/2014/main" id="{C939AEB3-0481-49E5-B9D3-622CFE2C6637}"/>
              </a:ext>
            </a:extLst>
          </p:cNvPr>
          <p:cNvSpPr txBox="1"/>
          <p:nvPr/>
        </p:nvSpPr>
        <p:spPr>
          <a:xfrm>
            <a:off x="5159546" y="1287624"/>
            <a:ext cx="4410835" cy="363894"/>
          </a:xfrm>
          <a:prstGeom prst="rect">
            <a:avLst/>
          </a:prstGeom>
          <a:noFill/>
        </p:spPr>
        <p:txBody>
          <a:bodyPr wrap="square" lIns="108000" tIns="72000" rIns="108000" bIns="72000" rtlCol="0" anchor="t">
            <a:noAutofit/>
          </a:bodyPr>
          <a:lstStyle/>
          <a:p>
            <a:pPr algn="l" defTabSz="1043056" fontAlgn="auto">
              <a:spcBef>
                <a:spcPts val="0"/>
              </a:spcBef>
              <a:spcAft>
                <a:spcPts val="600"/>
              </a:spcAft>
              <a:buClr>
                <a:srgbClr val="747480"/>
              </a:buClr>
            </a:pPr>
            <a:r>
              <a:rPr lang="en-US" altLang="ja-JP" sz="1800" b="1" dirty="0">
                <a:solidFill>
                  <a:srgbClr val="2E2E38"/>
                </a:solidFill>
                <a:latin typeface="+mn-lt"/>
                <a:ea typeface="+mn-ea"/>
              </a:rPr>
              <a:t>2</a:t>
            </a:r>
            <a:r>
              <a:rPr kumimoji="1" lang="en-US" altLang="ja-JP" sz="1800" b="1" dirty="0">
                <a:solidFill>
                  <a:srgbClr val="2E2E38"/>
                </a:solidFill>
                <a:latin typeface="+mn-lt"/>
                <a:ea typeface="+mn-ea"/>
              </a:rPr>
              <a:t>.</a:t>
            </a:r>
            <a:r>
              <a:rPr lang="ja-JP" altLang="en-US" sz="1800" b="1" dirty="0">
                <a:solidFill>
                  <a:srgbClr val="2E2E38"/>
                </a:solidFill>
                <a:latin typeface="+mn-lt"/>
                <a:ea typeface="+mn-ea"/>
              </a:rPr>
              <a:t>実証実験の提案</a:t>
            </a:r>
            <a:endParaRPr kumimoji="1" lang="ja-JP" altLang="en-US" sz="1800" b="1" dirty="0">
              <a:solidFill>
                <a:srgbClr val="2E2E38"/>
              </a:solidFill>
              <a:latin typeface="+mn-lt"/>
              <a:ea typeface="+mn-ea"/>
            </a:endParaRPr>
          </a:p>
        </p:txBody>
      </p:sp>
      <p:graphicFrame>
        <p:nvGraphicFramePr>
          <p:cNvPr id="19" name="表 18">
            <a:extLst>
              <a:ext uri="{FF2B5EF4-FFF2-40B4-BE49-F238E27FC236}">
                <a16:creationId xmlns:a16="http://schemas.microsoft.com/office/drawing/2014/main" id="{FF331B53-3671-47F7-B71E-4D8EDF85349C}"/>
              </a:ext>
            </a:extLst>
          </p:cNvPr>
          <p:cNvGraphicFramePr>
            <a:graphicFrameLocks noGrp="1"/>
          </p:cNvGraphicFramePr>
          <p:nvPr>
            <p:extLst>
              <p:ext uri="{D42A27DB-BD31-4B8C-83A1-F6EECF244321}">
                <p14:modId xmlns:p14="http://schemas.microsoft.com/office/powerpoint/2010/main" val="132072250"/>
              </p:ext>
            </p:extLst>
          </p:nvPr>
        </p:nvGraphicFramePr>
        <p:xfrm>
          <a:off x="5257813" y="1679506"/>
          <a:ext cx="4130533" cy="4743528"/>
        </p:xfrm>
        <a:graphic>
          <a:graphicData uri="http://schemas.openxmlformats.org/drawingml/2006/table">
            <a:tbl>
              <a:tblPr firstRow="1" bandRow="1">
                <a:tableStyleId>{5C22544A-7EE6-4342-B048-85BDC9FD1C3A}</a:tableStyleId>
              </a:tblPr>
              <a:tblGrid>
                <a:gridCol w="3768331">
                  <a:extLst>
                    <a:ext uri="{9D8B030D-6E8A-4147-A177-3AD203B41FA5}">
                      <a16:colId xmlns:a16="http://schemas.microsoft.com/office/drawing/2014/main" val="545399584"/>
                    </a:ext>
                  </a:extLst>
                </a:gridCol>
                <a:gridCol w="362202">
                  <a:extLst>
                    <a:ext uri="{9D8B030D-6E8A-4147-A177-3AD203B41FA5}">
                      <a16:colId xmlns:a16="http://schemas.microsoft.com/office/drawing/2014/main" val="3297506460"/>
                    </a:ext>
                  </a:extLst>
                </a:gridCol>
              </a:tblGrid>
              <a:tr h="468872">
                <a:tc>
                  <a:txBody>
                    <a:bodyPr/>
                    <a:lstStyle/>
                    <a:p>
                      <a:pPr algn="l"/>
                      <a:r>
                        <a:rPr kumimoji="1" lang="ja-JP" altLang="en-US" sz="1600" b="0" kern="1200" baseline="0" dirty="0">
                          <a:solidFill>
                            <a:schemeClr val="tx2"/>
                          </a:solidFill>
                          <a:latin typeface="EYInterstate" panose="02000503020000020004" pitchFamily="2" charset="0"/>
                          <a:ea typeface="Meiryo UI" panose="020B0604030504040204" pitchFamily="50" charset="-128"/>
                          <a:cs typeface="+mn-cs"/>
                        </a:rPr>
                        <a:t>実証実験のサマリ</a:t>
                      </a:r>
                      <a:endParaRPr kumimoji="1" lang="en-US" altLang="ja-JP" sz="1600" b="0" kern="1200" baseline="0" dirty="0">
                        <a:solidFill>
                          <a:schemeClr val="tx2"/>
                        </a:solidFill>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mpd="sng">
                      <a:noFill/>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p>
                  </a:txBody>
                  <a:tcPr marL="0" marR="0" marT="0" marB="36000" anchor="b">
                    <a:lnL w="12700" cmpd="sng">
                      <a:noFill/>
                    </a:lnL>
                    <a:lnR w="12700" cmpd="sng">
                      <a:noFill/>
                    </a:lnR>
                    <a:lnT w="12700" cmpd="sng">
                      <a:noFill/>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34766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本実証実験において取り組む課題</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3609513"/>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社会課題の解決方法及び社会へのインパクト</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523515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事業化の可能性、将来性、競争力</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038739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本実証実験の成果指標</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5527908"/>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スケジュール</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1600" b="0" baseline="0" dirty="0">
                        <a:solidFill>
                          <a:schemeClr val="tx2"/>
                        </a:solidFill>
                        <a:latin typeface="EYInterstate" panose="02000503020000020004" pitchFamily="2" charset="0"/>
                        <a:ea typeface="Meiryo UI" panose="020B0604030504040204" pitchFamily="50" charset="-128"/>
                      </a:endParaRPr>
                    </a:p>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9018007"/>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t>実証実験実施に向けた体制</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1924500"/>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t>事業費一覧</a:t>
                      </a:r>
                      <a:endParaRPr kumimoji="1" lang="ja-JP" altLang="en-US" sz="1600" dirty="0"/>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7902670"/>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t>法令適合性の観点から見た実施可能性</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1015583"/>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公募要件チェックリスト</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0">
                      <a:noFill/>
                    </a:lnL>
                    <a:lnR w="0">
                      <a:noFill/>
                    </a:lnR>
                    <a:lnT w="6350" cap="flat" cmpd="sng" algn="ctr">
                      <a:solidFill>
                        <a:schemeClr val="accent1"/>
                      </a:solidFill>
                      <a:prstDash val="lgDash"/>
                      <a:round/>
                      <a:headEnd type="none" w="med" len="med"/>
                      <a:tailEnd type="none" w="med" len="med"/>
                    </a:lnT>
                    <a:lnB w="6350">
                      <a:solidFill>
                        <a:schemeClr val="accent1"/>
                      </a:solidFill>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0">
                      <a:noFill/>
                    </a:lnL>
                    <a:lnR w="0">
                      <a:noFill/>
                    </a:lnR>
                    <a:lnT w="6350" cap="flat" cmpd="sng" algn="ctr">
                      <a:solidFill>
                        <a:schemeClr val="accent1"/>
                      </a:solidFill>
                      <a:prstDash val="lgDash"/>
                      <a:round/>
                      <a:headEnd type="none" w="med" len="med"/>
                      <a:tailEnd type="none" w="med" len="med"/>
                    </a:lnT>
                    <a:lnB w="6350">
                      <a:solidFill>
                        <a:schemeClr val="accent1"/>
                      </a:solidFill>
                    </a:lnB>
                    <a:lnTlToBr w="12700" cmpd="sng">
                      <a:noFill/>
                      <a:prstDash val="solid"/>
                    </a:lnTlToBr>
                    <a:lnBlToTr w="12700" cmpd="sng">
                      <a:noFill/>
                      <a:prstDash val="solid"/>
                    </a:lnBlToTr>
                    <a:noFill/>
                  </a:tcPr>
                </a:tc>
                <a:extLst>
                  <a:ext uri="{0D108BD9-81ED-4DB2-BD59-A6C34878D82A}">
                    <a16:rowId xmlns:a16="http://schemas.microsoft.com/office/drawing/2014/main" val="4249472187"/>
                  </a:ext>
                </a:extLst>
              </a:tr>
            </a:tbl>
          </a:graphicData>
        </a:graphic>
      </p:graphicFrame>
    </p:spTree>
    <p:extLst>
      <p:ext uri="{BB962C8B-B14F-4D97-AF65-F5344CB8AC3E}">
        <p14:creationId xmlns:p14="http://schemas.microsoft.com/office/powerpoint/2010/main" val="396926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5042B6-11E2-4D90-BB3A-E8326D4F5A5B}"/>
              </a:ext>
            </a:extLst>
          </p:cNvPr>
          <p:cNvSpPr>
            <a:spLocks noGrp="1"/>
          </p:cNvSpPr>
          <p:nvPr>
            <p:ph type="title"/>
          </p:nvPr>
        </p:nvSpPr>
        <p:spPr/>
        <p:txBody>
          <a:bodyPr/>
          <a:lstStyle/>
          <a:p>
            <a:r>
              <a:rPr kumimoji="1" lang="en-US" altLang="ja-JP" dirty="0"/>
              <a:t>1.</a:t>
            </a:r>
            <a:r>
              <a:rPr kumimoji="1" lang="ja-JP" altLang="en-US" dirty="0"/>
              <a:t>当社の事業</a:t>
            </a:r>
          </a:p>
        </p:txBody>
      </p:sp>
    </p:spTree>
    <p:extLst>
      <p:ext uri="{BB962C8B-B14F-4D97-AF65-F5344CB8AC3E}">
        <p14:creationId xmlns:p14="http://schemas.microsoft.com/office/powerpoint/2010/main" val="1326093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0F5F2-E006-42CD-974A-C03A6BCD7304}"/>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935D5DC-DC24-4502-8755-9005FA04514C}"/>
              </a:ext>
            </a:extLst>
          </p:cNvPr>
          <p:cNvSpPr>
            <a:spLocks noGrp="1"/>
          </p:cNvSpPr>
          <p:nvPr>
            <p:ph type="body" sz="quarter" idx="11"/>
          </p:nvPr>
        </p:nvSpPr>
        <p:spPr/>
        <p:txBody>
          <a:bodyPr/>
          <a:lstStyle/>
          <a:p>
            <a:endParaRPr lang="en-US" altLang="ja-JP" dirty="0"/>
          </a:p>
          <a:p>
            <a:r>
              <a:rPr lang="ja-JP" altLang="en-US" dirty="0"/>
              <a:t>会社概要</a:t>
            </a:r>
            <a:endParaRPr kumimoji="1" lang="ja-JP" altLang="en-US" dirty="0"/>
          </a:p>
        </p:txBody>
      </p:sp>
      <p:sp>
        <p:nvSpPr>
          <p:cNvPr id="6" name="コンテンツ プレースホルダー 2">
            <a:extLst>
              <a:ext uri="{FF2B5EF4-FFF2-40B4-BE49-F238E27FC236}">
                <a16:creationId xmlns:a16="http://schemas.microsoft.com/office/drawing/2014/main" id="{091884EA-FA8E-461C-B7DC-031603439FCA}"/>
              </a:ext>
            </a:extLst>
          </p:cNvPr>
          <p:cNvSpPr txBox="1">
            <a:spLocks/>
          </p:cNvSpPr>
          <p:nvPr/>
        </p:nvSpPr>
        <p:spPr>
          <a:xfrm>
            <a:off x="1777950" y="393698"/>
            <a:ext cx="7610396" cy="532450"/>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貴社の事業概要を記載してください。概要は、本事業の魅力や意義が伝わるように簡潔にまとめて記載してください。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7" name="Content Placeholder 20">
            <a:extLst>
              <a:ext uri="{FF2B5EF4-FFF2-40B4-BE49-F238E27FC236}">
                <a16:creationId xmlns:a16="http://schemas.microsoft.com/office/drawing/2014/main" id="{EA45520C-9636-48F7-8F92-C3530F51C9D4}"/>
              </a:ext>
            </a:extLst>
          </p:cNvPr>
          <p:cNvGraphicFramePr>
            <a:graphicFrameLocks/>
          </p:cNvGraphicFramePr>
          <p:nvPr>
            <p:extLst>
              <p:ext uri="{D42A27DB-BD31-4B8C-83A1-F6EECF244321}">
                <p14:modId xmlns:p14="http://schemas.microsoft.com/office/powerpoint/2010/main" val="54897530"/>
              </p:ext>
            </p:extLst>
          </p:nvPr>
        </p:nvGraphicFramePr>
        <p:xfrm>
          <a:off x="604838" y="2005264"/>
          <a:ext cx="4348162" cy="4706967"/>
        </p:xfrm>
        <a:graphic>
          <a:graphicData uri="http://schemas.openxmlformats.org/drawingml/2006/table">
            <a:tbl>
              <a:tblPr firstRow="1" bandRow="1"/>
              <a:tblGrid>
                <a:gridCol w="728880">
                  <a:extLst>
                    <a:ext uri="{9D8B030D-6E8A-4147-A177-3AD203B41FA5}">
                      <a16:colId xmlns:a16="http://schemas.microsoft.com/office/drawing/2014/main" val="20002"/>
                    </a:ext>
                  </a:extLst>
                </a:gridCol>
                <a:gridCol w="1809641">
                  <a:extLst>
                    <a:ext uri="{9D8B030D-6E8A-4147-A177-3AD203B41FA5}">
                      <a16:colId xmlns:a16="http://schemas.microsoft.com/office/drawing/2014/main" val="20005"/>
                    </a:ext>
                  </a:extLst>
                </a:gridCol>
                <a:gridCol w="1809641">
                  <a:extLst>
                    <a:ext uri="{9D8B030D-6E8A-4147-A177-3AD203B41FA5}">
                      <a16:colId xmlns:a16="http://schemas.microsoft.com/office/drawing/2014/main" val="3162852046"/>
                    </a:ext>
                  </a:extLst>
                </a:gridCol>
              </a:tblGrid>
              <a:tr h="753186">
                <a:tc gridSpan="3">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marL="0" indent="0" algn="just" defTabSz="1043056" rtl="0" eaLnBrk="1" fontAlgn="base" latinLnBrk="0" hangingPunct="1">
                        <a:lnSpc>
                          <a:spcPct val="114000"/>
                        </a:lnSpc>
                        <a:spcBef>
                          <a:spcPts val="0"/>
                        </a:spcBef>
                        <a:spcAft>
                          <a:spcPts val="800"/>
                        </a:spcAft>
                        <a:buClr>
                          <a:schemeClr val="accent2"/>
                        </a:buClr>
                        <a:buSzPct val="70000"/>
                        <a:buFont typeface="Arial" pitchFamily="34" charset="0"/>
                        <a:buNone/>
                      </a:pPr>
                      <a:r>
                        <a:rPr kumimoji="1" lang="ja-JP" altLang="en-US" sz="1200" kern="900" baseline="0" dirty="0" smtClean="0">
                          <a:solidFill>
                            <a:schemeClr val="tx2"/>
                          </a:solidFill>
                          <a:latin typeface="EYInterstate" panose="02000503020000020004" pitchFamily="2" charset="0"/>
                          <a:ea typeface="Meiryo UI" panose="020B0604030504040204" pitchFamily="50" charset="-128"/>
                          <a:cs typeface="+mn-cs"/>
                        </a:rPr>
                        <a:t>例）</a:t>
                      </a:r>
                      <a:r>
                        <a:rPr kumimoji="1" lang="en-US" altLang="ja-JP" sz="1200" kern="900" baseline="0" dirty="0" smtClean="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株式会社は、</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と、　</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を推進する会社です。　</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の深い知見を有するとともにサービスラインがコラボレーションすることで、より高品質なサービス</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製品の提供を目指すとともに、社会に長期的価値を創出します</a:t>
                      </a:r>
                      <a:endParaRPr kumimoji="1" lang="en-US" altLang="ja-JP" sz="1200" kern="900" baseline="0" dirty="0">
                        <a:solidFill>
                          <a:schemeClr val="tx2"/>
                        </a:solidFill>
                        <a:latin typeface="EYInterstate" panose="02000503020000020004" pitchFamily="2" charset="0"/>
                        <a:ea typeface="Meiryo UI" panose="020B0604030504040204" pitchFamily="50" charset="-128"/>
                        <a:cs typeface="+mn-cs"/>
                      </a:endParaRPr>
                    </a:p>
                  </a:txBody>
                  <a:tcPr marL="0" marR="0" marT="72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1000" dirty="0">
                        <a:solidFill>
                          <a:schemeClr val="tx2"/>
                        </a:solidFill>
                        <a:latin typeface="+mn-l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798204982"/>
                  </a:ext>
                </a:extLst>
              </a:tr>
              <a:tr h="672392">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代表者</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代表取締役</a:t>
                      </a:r>
                      <a:r>
                        <a:rPr lang="ja-JP" altLang="en-US" sz="1100"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取締役</a:t>
                      </a:r>
                      <a:r>
                        <a:rPr kumimoji="1" lang="ja-JP" altLang="en-US" sz="1100"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取締役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8028">
                <a:tc>
                  <a:txBody>
                    <a:body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資本金</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spcAft>
                          <a:spcPts val="300"/>
                        </a:spcAft>
                      </a:pP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8662676"/>
                  </a:ext>
                </a:extLst>
              </a:tr>
              <a:tr h="298028">
                <a:tc>
                  <a:txBody>
                    <a:body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従業員数</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spcAft>
                          <a:spcPts val="300"/>
                        </a:spcAft>
                      </a:pP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6805514"/>
                  </a:ext>
                </a:extLst>
              </a:tr>
              <a:tr h="1375939">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所在地</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b="1" kern="900" baseline="0" dirty="0">
                          <a:solidFill>
                            <a:schemeClr val="tx2"/>
                          </a:solidFill>
                          <a:latin typeface="EYInterstate" panose="02000503020000020004" pitchFamily="2" charset="0"/>
                          <a:ea typeface="Meiryo UI" panose="020B0604030504040204" pitchFamily="50" charset="-128"/>
                        </a:rPr>
                        <a:t>本社</a:t>
                      </a: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ー</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br>
                        <a:rPr kumimoji="1" lang="en-US" altLang="ja-JP" sz="1050" kern="900" baseline="0" dirty="0">
                          <a:solidFill>
                            <a:schemeClr val="tx2"/>
                          </a:solidFill>
                          <a:latin typeface="EYInterstate" panose="02000503020000020004" pitchFamily="2" charset="0"/>
                          <a:ea typeface="Meiryo UI" panose="020B0604030504040204" pitchFamily="50" charset="-128"/>
                        </a:rPr>
                      </a:b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Tel:××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（代表）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Fax:××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endParaRPr lang="en-US" altLang="ja-JP" sz="60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ja-JP" altLang="en-US" sz="1200"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685434" rtl="0" eaLnBrk="1" latinLnBrk="0" hangingPunct="1">
                        <a:spcAft>
                          <a:spcPts val="300"/>
                        </a:spcAft>
                      </a:pPr>
                      <a:r>
                        <a:rPr kumimoji="1" lang="ja-JP" altLang="en-US" sz="1200" b="1" kern="900" baseline="0" dirty="0">
                          <a:solidFill>
                            <a:schemeClr val="tx2"/>
                          </a:solidFill>
                          <a:latin typeface="EYInterstate" panose="02000503020000020004" pitchFamily="2" charset="0"/>
                          <a:ea typeface="Meiryo UI" panose="020B0604030504040204" pitchFamily="50" charset="-128"/>
                          <a:cs typeface="+mn-cs"/>
                        </a:rPr>
                        <a:t>〇〇オフィス</a:t>
                      </a: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ー</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br>
                        <a:rPr kumimoji="1" lang="en-US" altLang="ja-JP" sz="1050" kern="900" baseline="0" dirty="0">
                          <a:solidFill>
                            <a:schemeClr val="tx2"/>
                          </a:solidFill>
                          <a:latin typeface="EYInterstate" panose="02000503020000020004" pitchFamily="2" charset="0"/>
                          <a:ea typeface="Meiryo UI" panose="020B0604030504040204" pitchFamily="50" charset="-128"/>
                        </a:rPr>
                      </a:b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Tel:××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（代表）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Fax:××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endParaRPr lang="en-US" altLang="ja-JP" sz="600"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79225">
                <a:tc>
                  <a:txBody>
                    <a:body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連絡先</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kumimoji="1" lang="en-US" altLang="ja-JP" sz="1200" b="0" kern="900" baseline="0" dirty="0">
                          <a:solidFill>
                            <a:schemeClr val="tx2"/>
                          </a:solidFill>
                          <a:latin typeface="EYInterstate" panose="02000503020000020004" pitchFamily="2" charset="0"/>
                          <a:ea typeface="Meiryo UI" panose="020B0604030504040204" pitchFamily="50" charset="-128"/>
                        </a:rPr>
                        <a:t>Tel</a:t>
                      </a:r>
                      <a:r>
                        <a:rPr kumimoji="1" lang="ja-JP" altLang="en-US" sz="1200" b="0" kern="900" baseline="0" dirty="0">
                          <a:solidFill>
                            <a:schemeClr val="tx2"/>
                          </a:solidFill>
                          <a:latin typeface="EYInterstate" panose="02000503020000020004" pitchFamily="2" charset="0"/>
                          <a:ea typeface="Meiryo UI" panose="020B0604030504040204" pitchFamily="50" charset="-128"/>
                        </a:rPr>
                        <a:t>：</a:t>
                      </a:r>
                      <a:r>
                        <a:rPr kumimoji="1" lang="en-US" altLang="ja-JP" sz="1200" b="0" kern="900" baseline="0" dirty="0">
                          <a:solidFill>
                            <a:schemeClr val="tx2"/>
                          </a:solidFill>
                          <a:latin typeface="EYInterstate" panose="02000503020000020004" pitchFamily="2" charset="0"/>
                          <a:ea typeface="Meiryo UI" panose="020B0604030504040204" pitchFamily="50" charset="-128"/>
                        </a:rPr>
                        <a:t>xxx</a:t>
                      </a:r>
                      <a:r>
                        <a:rPr kumimoji="1" lang="ja-JP" altLang="en-US" sz="1200" b="0" kern="900" baseline="0" dirty="0">
                          <a:solidFill>
                            <a:schemeClr val="tx2"/>
                          </a:solidFill>
                          <a:latin typeface="EYInterstate" panose="02000503020000020004" pitchFamily="2" charset="0"/>
                          <a:ea typeface="Meiryo UI" panose="020B0604030504040204" pitchFamily="50" charset="-128"/>
                        </a:rPr>
                        <a:t> </a:t>
                      </a:r>
                      <a:r>
                        <a:rPr kumimoji="1" lang="en-US" altLang="ja-JP" sz="1200" b="0" kern="900" baseline="0" dirty="0" err="1">
                          <a:solidFill>
                            <a:schemeClr val="tx2"/>
                          </a:solidFill>
                          <a:latin typeface="EYInterstate" panose="02000503020000020004" pitchFamily="2" charset="0"/>
                          <a:ea typeface="Meiryo UI" panose="020B0604030504040204" pitchFamily="50" charset="-128"/>
                        </a:rPr>
                        <a:t>xxxx</a:t>
                      </a:r>
                      <a:r>
                        <a:rPr kumimoji="1" lang="en-US" altLang="ja-JP" sz="1200" b="0" kern="900" baseline="0" dirty="0">
                          <a:solidFill>
                            <a:schemeClr val="tx2"/>
                          </a:solidFill>
                          <a:latin typeface="EYInterstate" panose="02000503020000020004" pitchFamily="2" charset="0"/>
                          <a:ea typeface="Meiryo UI" panose="020B0604030504040204" pitchFamily="50" charset="-128"/>
                        </a:rPr>
                        <a:t> </a:t>
                      </a:r>
                      <a:r>
                        <a:rPr kumimoji="1" lang="en-US" altLang="ja-JP" sz="1200" b="0" kern="900" baseline="0" dirty="0" err="1">
                          <a:solidFill>
                            <a:schemeClr val="tx2"/>
                          </a:solidFill>
                          <a:latin typeface="EYInterstate" panose="02000503020000020004" pitchFamily="2" charset="0"/>
                          <a:ea typeface="Meiryo UI" panose="020B0604030504040204" pitchFamily="50" charset="-128"/>
                        </a:rPr>
                        <a:t>xxxx</a:t>
                      </a:r>
                      <a:endParaRPr kumimoji="1" lang="ja-JP" altLang="en-US" sz="1200" b="0"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66214" rtl="0" eaLnBrk="1" latinLnBrk="0" hangingPunct="1">
                        <a:spcAft>
                          <a:spcPts val="300"/>
                        </a:spcAft>
                      </a:pPr>
                      <a:r>
                        <a:rPr kumimoji="1" lang="en-US" altLang="ja-JP" sz="1200" b="0" kern="900" baseline="0" dirty="0">
                          <a:solidFill>
                            <a:schemeClr val="tx2"/>
                          </a:solidFill>
                          <a:latin typeface="EYInterstate" panose="02000503020000020004" pitchFamily="2" charset="0"/>
                          <a:ea typeface="Meiryo UI" panose="020B0604030504040204" pitchFamily="50" charset="-128"/>
                          <a:cs typeface="+mn-cs"/>
                        </a:rPr>
                        <a:t>Mail</a:t>
                      </a:r>
                      <a:r>
                        <a:rPr kumimoji="1" lang="ja-JP" altLang="en-US" sz="1200" b="0" kern="900" baseline="0" dirty="0" smtClean="0">
                          <a:solidFill>
                            <a:schemeClr val="tx2"/>
                          </a:solidFill>
                          <a:latin typeface="EYInterstate" panose="02000503020000020004" pitchFamily="2" charset="0"/>
                          <a:ea typeface="Meiryo UI" panose="020B0604030504040204" pitchFamily="50" charset="-128"/>
                          <a:cs typeface="+mn-cs"/>
                        </a:rPr>
                        <a:t>：</a:t>
                      </a:r>
                      <a:endParaRPr kumimoji="1" lang="en-US" altLang="ja-JP" sz="1200" b="0" kern="900" baseline="0" dirty="0" smtClean="0">
                        <a:solidFill>
                          <a:schemeClr val="tx2"/>
                        </a:solidFill>
                        <a:latin typeface="EYInterstate" panose="02000503020000020004" pitchFamily="2" charset="0"/>
                        <a:ea typeface="Meiryo UI" panose="020B0604030504040204" pitchFamily="50" charset="-128"/>
                        <a:cs typeface="+mn-cs"/>
                      </a:endParaRPr>
                    </a:p>
                    <a:p>
                      <a:pPr marL="0" algn="l" defTabSz="966214" rtl="0" eaLnBrk="1" latinLnBrk="0" hangingPunct="1">
                        <a:spcAft>
                          <a:spcPts val="300"/>
                        </a:spcAft>
                      </a:pPr>
                      <a:r>
                        <a:rPr kumimoji="1" lang="ja-JP" altLang="en-US" sz="1100" b="0" kern="900" baseline="0" dirty="0" smtClean="0">
                          <a:solidFill>
                            <a:schemeClr val="tx2"/>
                          </a:solidFill>
                          <a:latin typeface="EYInterstate" panose="02000503020000020004" pitchFamily="2" charset="0"/>
                          <a:ea typeface="Meiryo UI" panose="020B0604030504040204" pitchFamily="50" charset="-128"/>
                          <a:cs typeface="+mn-cs"/>
                        </a:rPr>
                        <a:t>担当者：</a:t>
                      </a:r>
                      <a:endParaRPr kumimoji="1" lang="en-US" altLang="ja-JP" sz="1100" b="0" kern="900" baseline="0" dirty="0" smtClean="0">
                        <a:solidFill>
                          <a:schemeClr val="tx2"/>
                        </a:solidFill>
                        <a:latin typeface="EYInterstate" panose="02000503020000020004" pitchFamily="2" charset="0"/>
                        <a:ea typeface="Meiryo UI" panose="020B0604030504040204" pitchFamily="50" charset="-128"/>
                        <a:cs typeface="+mn-cs"/>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7048842"/>
                  </a:ext>
                </a:extLst>
              </a:tr>
            </a:tbl>
          </a:graphicData>
        </a:graphic>
      </p:graphicFrame>
      <p:sp>
        <p:nvSpPr>
          <p:cNvPr id="7" name="正方形/長方形 6">
            <a:extLst>
              <a:ext uri="{FF2B5EF4-FFF2-40B4-BE49-F238E27FC236}">
                <a16:creationId xmlns:a16="http://schemas.microsoft.com/office/drawing/2014/main" id="{71F95A1A-4C5F-4D03-94F9-E9EC3D83869E}"/>
              </a:ext>
            </a:extLst>
          </p:cNvPr>
          <p:cNvSpPr/>
          <p:nvPr/>
        </p:nvSpPr>
        <p:spPr>
          <a:xfrm>
            <a:off x="613330" y="1596123"/>
            <a:ext cx="4348162"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基本情報</a:t>
            </a:r>
          </a:p>
        </p:txBody>
      </p:sp>
      <p:sp>
        <p:nvSpPr>
          <p:cNvPr id="8" name="正方形/長方形 7">
            <a:extLst>
              <a:ext uri="{FF2B5EF4-FFF2-40B4-BE49-F238E27FC236}">
                <a16:creationId xmlns:a16="http://schemas.microsoft.com/office/drawing/2014/main" id="{06D90CD4-B5AE-4CC1-871D-0072A605559E}"/>
              </a:ext>
            </a:extLst>
          </p:cNvPr>
          <p:cNvSpPr/>
          <p:nvPr/>
        </p:nvSpPr>
        <p:spPr>
          <a:xfrm>
            <a:off x="5234782" y="1596123"/>
            <a:ext cx="4348162"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事業概要</a:t>
            </a:r>
          </a:p>
        </p:txBody>
      </p:sp>
      <p:sp>
        <p:nvSpPr>
          <p:cNvPr id="9" name="コンテンツ プレースホルダー 2">
            <a:extLst>
              <a:ext uri="{FF2B5EF4-FFF2-40B4-BE49-F238E27FC236}">
                <a16:creationId xmlns:a16="http://schemas.microsoft.com/office/drawing/2014/main" id="{B4AD9188-63C0-4798-B7BD-D01696C8F494}"/>
              </a:ext>
            </a:extLst>
          </p:cNvPr>
          <p:cNvSpPr txBox="1">
            <a:spLocks/>
          </p:cNvSpPr>
          <p:nvPr/>
        </p:nvSpPr>
        <p:spPr>
          <a:xfrm>
            <a:off x="5234781" y="2005263"/>
            <a:ext cx="4348161" cy="4525962"/>
          </a:xfr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fontAlgn="auto">
              <a:spcAft>
                <a:spcPts val="0"/>
              </a:spcAft>
              <a:buClr>
                <a:schemeClr val="accent5"/>
              </a:buClr>
              <a:buFont typeface="Arial"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事業内容を記載（写真掲載も可）</a:t>
            </a:r>
          </a:p>
        </p:txBody>
      </p:sp>
    </p:spTree>
    <p:extLst>
      <p:ext uri="{BB962C8B-B14F-4D97-AF65-F5344CB8AC3E}">
        <p14:creationId xmlns:p14="http://schemas.microsoft.com/office/powerpoint/2010/main" val="69230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A1EEB3-7B8D-4E8F-B9FE-67EACD5A0181}"/>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F1103805-24D1-4F30-AEEC-8258B692860C}"/>
              </a:ext>
            </a:extLst>
          </p:cNvPr>
          <p:cNvSpPr>
            <a:spLocks noGrp="1"/>
          </p:cNvSpPr>
          <p:nvPr>
            <p:ph type="body" sz="quarter" idx="11"/>
          </p:nvPr>
        </p:nvSpPr>
        <p:spPr/>
        <p:txBody>
          <a:bodyPr/>
          <a:lstStyle/>
          <a:p>
            <a:endParaRPr kumimoji="1" lang="en-US" altLang="ja-JP" dirty="0"/>
          </a:p>
          <a:p>
            <a:r>
              <a:rPr lang="ja-JP" altLang="en-US" dirty="0"/>
              <a:t>知的財産の状況、技術シーズの概要</a:t>
            </a:r>
            <a:endParaRPr kumimoji="1" lang="ja-JP" altLang="en-US" dirty="0"/>
          </a:p>
        </p:txBody>
      </p:sp>
      <p:sp>
        <p:nvSpPr>
          <p:cNvPr id="5" name="コンテンツ プレースホルダー 2">
            <a:extLst>
              <a:ext uri="{FF2B5EF4-FFF2-40B4-BE49-F238E27FC236}">
                <a16:creationId xmlns:a16="http://schemas.microsoft.com/office/drawing/2014/main" id="{5A6F7A96-06A4-4B0E-93B2-49ECC86BBFF4}"/>
              </a:ext>
            </a:extLst>
          </p:cNvPr>
          <p:cNvSpPr txBox="1">
            <a:spLocks/>
          </p:cNvSpPr>
          <p:nvPr/>
        </p:nvSpPr>
        <p:spPr>
          <a:xfrm>
            <a:off x="517467" y="1365288"/>
            <a:ext cx="8592079" cy="1695153"/>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Font typeface="Arial" pitchFamily="34" charset="0"/>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Clr>
                <a:schemeClr val="accent5"/>
              </a:buClr>
              <a:buFont typeface="Arial" pitchFamily="34" charset="0"/>
              <a:buNone/>
            </a:pPr>
            <a:r>
              <a:rPr lang="ja-JP" altLang="en-US"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p>
        </p:txBody>
      </p:sp>
      <p:sp>
        <p:nvSpPr>
          <p:cNvPr id="6" name="コンテンツ プレースホルダー 2">
            <a:extLst>
              <a:ext uri="{FF2B5EF4-FFF2-40B4-BE49-F238E27FC236}">
                <a16:creationId xmlns:a16="http://schemas.microsoft.com/office/drawing/2014/main" id="{AF48694E-15BD-4DEA-9B68-B5EE90F365D8}"/>
              </a:ext>
            </a:extLst>
          </p:cNvPr>
          <p:cNvSpPr txBox="1">
            <a:spLocks/>
          </p:cNvSpPr>
          <p:nvPr/>
        </p:nvSpPr>
        <p:spPr>
          <a:xfrm>
            <a:off x="517466" y="3160938"/>
            <a:ext cx="8592079" cy="1047168"/>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事業の基盤となる技術シーズがある場合は、その概要と現時点での成熟度（試作段階（プロトタイプ）、製品化段階など）を記載してください。専門用語をなるべく避け、多くの人が理解できる内容としてください。</a:t>
            </a:r>
          </a:p>
        </p:txBody>
      </p:sp>
    </p:spTree>
    <p:extLst>
      <p:ext uri="{BB962C8B-B14F-4D97-AF65-F5344CB8AC3E}">
        <p14:creationId xmlns:p14="http://schemas.microsoft.com/office/powerpoint/2010/main" val="268150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724AA-3CAA-497C-AEAB-A5230A56108A}"/>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09820661-6435-4833-97B3-D9244658E08A}"/>
              </a:ext>
            </a:extLst>
          </p:cNvPr>
          <p:cNvSpPr>
            <a:spLocks noGrp="1"/>
          </p:cNvSpPr>
          <p:nvPr>
            <p:ph type="body" sz="quarter" idx="11"/>
          </p:nvPr>
        </p:nvSpPr>
        <p:spPr/>
        <p:txBody>
          <a:bodyPr/>
          <a:lstStyle/>
          <a:p>
            <a:endParaRPr kumimoji="1" lang="en-US" altLang="ja-JP" dirty="0"/>
          </a:p>
          <a:p>
            <a:r>
              <a:rPr lang="ja-JP" altLang="en-US" dirty="0"/>
              <a:t>応募時点の事業進捗</a:t>
            </a:r>
            <a:endParaRPr kumimoji="1" lang="ja-JP" altLang="en-US" dirty="0"/>
          </a:p>
        </p:txBody>
      </p:sp>
      <p:sp>
        <p:nvSpPr>
          <p:cNvPr id="5" name="コンテンツ プレースホルダー 2">
            <a:extLst>
              <a:ext uri="{FF2B5EF4-FFF2-40B4-BE49-F238E27FC236}">
                <a16:creationId xmlns:a16="http://schemas.microsoft.com/office/drawing/2014/main" id="{C5059DAE-A529-4C82-A3C2-D83527845CF6}"/>
              </a:ext>
            </a:extLst>
          </p:cNvPr>
          <p:cNvSpPr txBox="1">
            <a:spLocks/>
          </p:cNvSpPr>
          <p:nvPr/>
        </p:nvSpPr>
        <p:spPr>
          <a:xfrm>
            <a:off x="547828" y="1339410"/>
            <a:ext cx="8592079" cy="1247284"/>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応募時点におけるご提案いただいている事業のステータス（顧客ニーズのヒアリング中、プロトタイプ製作中、●●人程度の顧客獲得済み等）と、現在事業進捗において抱えている課題を記載してください。</a:t>
            </a:r>
          </a:p>
        </p:txBody>
      </p:sp>
    </p:spTree>
    <p:extLst>
      <p:ext uri="{BB962C8B-B14F-4D97-AF65-F5344CB8AC3E}">
        <p14:creationId xmlns:p14="http://schemas.microsoft.com/office/powerpoint/2010/main" val="69598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5042B6-11E2-4D90-BB3A-E8326D4F5A5B}"/>
              </a:ext>
            </a:extLst>
          </p:cNvPr>
          <p:cNvSpPr>
            <a:spLocks noGrp="1"/>
          </p:cNvSpPr>
          <p:nvPr>
            <p:ph type="title"/>
          </p:nvPr>
        </p:nvSpPr>
        <p:spPr/>
        <p:txBody>
          <a:bodyPr/>
          <a:lstStyle/>
          <a:p>
            <a:r>
              <a:rPr lang="ja-JP" altLang="en-US" dirty="0"/>
              <a:t>２．実証実験の提案</a:t>
            </a:r>
            <a:endParaRPr kumimoji="1" lang="ja-JP" altLang="en-US" dirty="0"/>
          </a:p>
        </p:txBody>
      </p:sp>
    </p:spTree>
    <p:extLst>
      <p:ext uri="{BB962C8B-B14F-4D97-AF65-F5344CB8AC3E}">
        <p14:creationId xmlns:p14="http://schemas.microsoft.com/office/powerpoint/2010/main" val="404680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21C9EE-1433-415C-9DA3-52A67F58E91C}"/>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F349391C-6739-4149-8AAF-72C7AD59CCB8}"/>
              </a:ext>
            </a:extLst>
          </p:cNvPr>
          <p:cNvSpPr>
            <a:spLocks noGrp="1"/>
          </p:cNvSpPr>
          <p:nvPr>
            <p:ph type="body" sz="quarter" idx="11"/>
          </p:nvPr>
        </p:nvSpPr>
        <p:spPr/>
        <p:txBody>
          <a:bodyPr/>
          <a:lstStyle/>
          <a:p>
            <a:endParaRPr kumimoji="1" lang="en-US" altLang="ja-JP" dirty="0"/>
          </a:p>
          <a:p>
            <a:r>
              <a:rPr lang="ja-JP" altLang="en-US" dirty="0"/>
              <a:t>実証実験のサマリ</a:t>
            </a:r>
            <a:endParaRPr kumimoji="1" lang="ja-JP" altLang="en-US" dirty="0"/>
          </a:p>
        </p:txBody>
      </p:sp>
      <p:sp>
        <p:nvSpPr>
          <p:cNvPr id="25" name="コンテンツ プレースホルダー 2">
            <a:extLst>
              <a:ext uri="{FF2B5EF4-FFF2-40B4-BE49-F238E27FC236}">
                <a16:creationId xmlns:a16="http://schemas.microsoft.com/office/drawing/2014/main" id="{736B3A8B-951A-4858-88F0-925711CAE3D9}"/>
              </a:ext>
            </a:extLst>
          </p:cNvPr>
          <p:cNvSpPr txBox="1">
            <a:spLocks/>
          </p:cNvSpPr>
          <p:nvPr/>
        </p:nvSpPr>
        <p:spPr>
          <a:xfrm>
            <a:off x="5068858" y="6420502"/>
            <a:ext cx="4783120" cy="411151"/>
          </a:xfrm>
          <a:ln w="15875">
            <a:solidFill>
              <a:schemeClr val="tx1"/>
            </a:solidFill>
            <a:prstDash val="sysDash"/>
          </a:ln>
        </p:spPr>
        <p:txBody>
          <a:bodyPr/>
          <a:lstStyle>
            <a:lvl1pPr marL="334469" indent="-334469" algn="l" defTabSz="891917" rtl="0" eaLnBrk="1" latinLnBrk="0" hangingPunct="1">
              <a:spcBef>
                <a:spcPct val="20000"/>
              </a:spcBef>
              <a:buClr>
                <a:schemeClr val="accent2"/>
              </a:buClr>
              <a:buSzPct val="70000"/>
              <a:buFont typeface="Arial" pitchFamily="34" charset="0"/>
              <a:buChar char="►"/>
              <a:defRPr kumimoji="1" sz="2309" kern="1200">
                <a:solidFill>
                  <a:schemeClr val="tx2"/>
                </a:solidFill>
                <a:latin typeface="+mn-lt"/>
                <a:ea typeface="+mn-ea"/>
                <a:cs typeface="+mn-cs"/>
              </a:defRPr>
            </a:lvl1pPr>
            <a:lvl2pPr marL="692166" indent="-345309" algn="l" defTabSz="891917" rtl="0" eaLnBrk="1" latinLnBrk="0" hangingPunct="1">
              <a:spcBef>
                <a:spcPct val="20000"/>
              </a:spcBef>
              <a:buClr>
                <a:schemeClr val="accent2"/>
              </a:buClr>
              <a:buSzPct val="70000"/>
              <a:buFont typeface="Arial" pitchFamily="34" charset="0"/>
              <a:buChar char="►"/>
              <a:defRPr kumimoji="1" sz="1967" kern="1200">
                <a:solidFill>
                  <a:schemeClr val="tx2"/>
                </a:solidFill>
                <a:latin typeface="+mn-lt"/>
                <a:ea typeface="+mn-ea"/>
                <a:cs typeface="+mn-cs"/>
              </a:defRPr>
            </a:lvl2pPr>
            <a:lvl3pPr marL="1051410" indent="-345309" algn="l" defTabSz="891917" rtl="0" eaLnBrk="1" latinLnBrk="0" hangingPunct="1">
              <a:spcBef>
                <a:spcPct val="20000"/>
              </a:spcBef>
              <a:buClr>
                <a:schemeClr val="accent2"/>
              </a:buClr>
              <a:buSzPct val="70000"/>
              <a:buFont typeface="Arial" pitchFamily="34" charset="0"/>
              <a:buChar char="►"/>
              <a:defRPr kumimoji="1" sz="1796" kern="1200">
                <a:solidFill>
                  <a:schemeClr val="tx2"/>
                </a:solidFill>
                <a:latin typeface="+mn-lt"/>
                <a:ea typeface="+mn-ea"/>
                <a:cs typeface="+mn-cs"/>
              </a:defRPr>
            </a:lvl3pPr>
            <a:lvl4pPr marL="1398266" indent="-346857"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4pPr>
            <a:lvl5pPr marL="1743575" indent="-345309"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5pPr>
            <a:lvl6pPr marL="2452772"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6pPr>
            <a:lvl7pPr marL="2898731"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7pPr>
            <a:lvl8pPr marL="3344689"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8pPr>
            <a:lvl9pPr marL="3790648"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9pPr>
          </a:lstStyle>
          <a:p>
            <a:pPr marL="0" indent="0" fontAlgn="auto">
              <a:spcAft>
                <a:spcPts val="0"/>
              </a:spcAft>
              <a:buClr>
                <a:srgbClr val="000000"/>
              </a:buClr>
              <a:buNone/>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市町村名（担当課）</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ja-JP" altLang="en-US" sz="10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ｘｘｘ</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ja-JP" altLang="en-US" sz="10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ｘｘｘ</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Clr>
                <a:srgbClr val="000000"/>
              </a:buClr>
              <a:buNone/>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連絡先：担当者氏名　　　　　</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Mail</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Tel</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9" name="グループ化 38">
            <a:extLst>
              <a:ext uri="{FF2B5EF4-FFF2-40B4-BE49-F238E27FC236}">
                <a16:creationId xmlns:a16="http://schemas.microsoft.com/office/drawing/2014/main" id="{7C08CD3D-9551-10ED-ABFA-EE9860642713}"/>
              </a:ext>
            </a:extLst>
          </p:cNvPr>
          <p:cNvGrpSpPr/>
          <p:nvPr/>
        </p:nvGrpSpPr>
        <p:grpSpPr>
          <a:xfrm>
            <a:off x="526105" y="1281174"/>
            <a:ext cx="9085507" cy="293865"/>
            <a:chOff x="121038" y="633471"/>
            <a:chExt cx="5681468" cy="287093"/>
          </a:xfrm>
        </p:grpSpPr>
        <p:sp>
          <p:nvSpPr>
            <p:cNvPr id="40" name="正方形/長方形 39">
              <a:extLst>
                <a:ext uri="{FF2B5EF4-FFF2-40B4-BE49-F238E27FC236}">
                  <a16:creationId xmlns:a16="http://schemas.microsoft.com/office/drawing/2014/main" id="{6B7E8392-F170-AE44-A1EB-EE69F56B647D}"/>
                </a:ext>
              </a:extLst>
            </p:cNvPr>
            <p:cNvSpPr/>
            <p:nvPr/>
          </p:nvSpPr>
          <p:spPr>
            <a:xfrm>
              <a:off x="229267" y="633471"/>
              <a:ext cx="5573238" cy="221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全体概要</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B0BD9BAE-11C6-55FF-417E-525A7C557283}"/>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B0471904-38A7-936A-4ABB-70C73F79B9C8}"/>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43" name="正方形/長方形 42">
            <a:extLst>
              <a:ext uri="{FF2B5EF4-FFF2-40B4-BE49-F238E27FC236}">
                <a16:creationId xmlns:a16="http://schemas.microsoft.com/office/drawing/2014/main" id="{E0CFB4C0-D854-ADB8-7C05-96D452D852D6}"/>
              </a:ext>
            </a:extLst>
          </p:cNvPr>
          <p:cNvSpPr/>
          <p:nvPr/>
        </p:nvSpPr>
        <p:spPr>
          <a:xfrm>
            <a:off x="526104" y="1595276"/>
            <a:ext cx="9085508" cy="687925"/>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955" tIns="65303" rIns="97955" bIns="65303" numCol="1" spcCol="0" rtlCol="0" fromWordArt="0" anchor="ctr" anchorCtr="0" forceAA="0" compatLnSpc="1">
            <a:prstTxWarp prst="textNoShape">
              <a:avLst/>
            </a:prstTxWarp>
            <a:noAutofit/>
          </a:bodyPr>
          <a:lstStyle/>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実証実験で実施する全体概要をこちらへご記載ください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grpSp>
        <p:nvGrpSpPr>
          <p:cNvPr id="44" name="グループ化 43">
            <a:extLst>
              <a:ext uri="{FF2B5EF4-FFF2-40B4-BE49-F238E27FC236}">
                <a16:creationId xmlns:a16="http://schemas.microsoft.com/office/drawing/2014/main" id="{B646FBA0-1CC4-C443-D602-09F63EDF30D3}"/>
              </a:ext>
            </a:extLst>
          </p:cNvPr>
          <p:cNvGrpSpPr/>
          <p:nvPr/>
        </p:nvGrpSpPr>
        <p:grpSpPr>
          <a:xfrm>
            <a:off x="526105" y="2292130"/>
            <a:ext cx="4426895" cy="293865"/>
            <a:chOff x="121038" y="633471"/>
            <a:chExt cx="5681468" cy="287093"/>
          </a:xfrm>
        </p:grpSpPr>
        <p:sp>
          <p:nvSpPr>
            <p:cNvPr id="45" name="正方形/長方形 44">
              <a:extLst>
                <a:ext uri="{FF2B5EF4-FFF2-40B4-BE49-F238E27FC236}">
                  <a16:creationId xmlns:a16="http://schemas.microsoft.com/office/drawing/2014/main" id="{AE45B741-32F1-DDE6-7AD3-38C6603D0EB0}"/>
                </a:ext>
              </a:extLst>
            </p:cNvPr>
            <p:cNvSpPr/>
            <p:nvPr/>
          </p:nvSpPr>
          <p:spPr>
            <a:xfrm>
              <a:off x="229267" y="633471"/>
              <a:ext cx="5573238" cy="221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主な取組</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FE89FBA8-0953-8A6C-4F87-7E5F2ABBFFC1}"/>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0A559AC4-49FC-B220-0D62-2ABE22BE715E}"/>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grpSp>
        <p:nvGrpSpPr>
          <p:cNvPr id="48" name="グループ化 47">
            <a:extLst>
              <a:ext uri="{FF2B5EF4-FFF2-40B4-BE49-F238E27FC236}">
                <a16:creationId xmlns:a16="http://schemas.microsoft.com/office/drawing/2014/main" id="{06533454-4C14-B405-BA8B-AA6E86B97AC7}"/>
              </a:ext>
            </a:extLst>
          </p:cNvPr>
          <p:cNvGrpSpPr/>
          <p:nvPr/>
        </p:nvGrpSpPr>
        <p:grpSpPr>
          <a:xfrm>
            <a:off x="5184717" y="2292129"/>
            <a:ext cx="4426895" cy="293866"/>
            <a:chOff x="121038" y="633470"/>
            <a:chExt cx="5681468" cy="287094"/>
          </a:xfrm>
        </p:grpSpPr>
        <p:sp>
          <p:nvSpPr>
            <p:cNvPr id="49" name="正方形/長方形 48">
              <a:extLst>
                <a:ext uri="{FF2B5EF4-FFF2-40B4-BE49-F238E27FC236}">
                  <a16:creationId xmlns:a16="http://schemas.microsoft.com/office/drawing/2014/main" id="{744042A8-E07D-6D81-9B1D-016B3A5CCE66}"/>
                </a:ext>
              </a:extLst>
            </p:cNvPr>
            <p:cNvSpPr/>
            <p:nvPr/>
          </p:nvSpPr>
          <p:spPr>
            <a:xfrm>
              <a:off x="229267" y="633470"/>
              <a:ext cx="5573238" cy="22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事業化の可能性、将来性、競争力</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9B280C41-F5B2-52F4-5EC9-A2ABE1FF2337}"/>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608B6379-12E9-EFD8-4526-A8359047BC09}"/>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52" name="正方形/長方形 51">
            <a:extLst>
              <a:ext uri="{FF2B5EF4-FFF2-40B4-BE49-F238E27FC236}">
                <a16:creationId xmlns:a16="http://schemas.microsoft.com/office/drawing/2014/main" id="{597FEB16-E1B3-46B7-6C9D-1A1909887992}"/>
              </a:ext>
            </a:extLst>
          </p:cNvPr>
          <p:cNvSpPr/>
          <p:nvPr/>
        </p:nvSpPr>
        <p:spPr>
          <a:xfrm>
            <a:off x="526104" y="2589050"/>
            <a:ext cx="4426894" cy="571371"/>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a:buClr>
                <a:schemeClr val="accent1"/>
              </a:buClr>
            </a:pPr>
            <a:r>
              <a:rPr lang="ja-JP" altLang="en-US" sz="1090" b="1" dirty="0">
                <a:solidFill>
                  <a:schemeClr val="tx1"/>
                </a:solidFill>
                <a:latin typeface="Meiryo UI" panose="020B0604030504040204" pitchFamily="50" charset="-128"/>
                <a:ea typeface="Meiryo UI" panose="020B0604030504040204" pitchFamily="50" charset="-128"/>
                <a:cs typeface="メイリオ"/>
              </a:rPr>
              <a:t>本実証実験で取り組む社会課題</a:t>
            </a:r>
            <a:endParaRPr lang="en-US" altLang="ja-JP" sz="1090" b="1" dirty="0">
              <a:solidFill>
                <a:schemeClr val="tx1"/>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（解決に取組む社会課題を、選定の理由と共にご記載ください）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Ｘｘｘ</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53" name="正方形/長方形 52">
            <a:extLst>
              <a:ext uri="{FF2B5EF4-FFF2-40B4-BE49-F238E27FC236}">
                <a16:creationId xmlns:a16="http://schemas.microsoft.com/office/drawing/2014/main" id="{8BD46D08-E0FF-10DB-0725-20F17D49EF9A}"/>
              </a:ext>
            </a:extLst>
          </p:cNvPr>
          <p:cNvSpPr/>
          <p:nvPr/>
        </p:nvSpPr>
        <p:spPr>
          <a:xfrm>
            <a:off x="526104" y="3213840"/>
            <a:ext cx="4426894" cy="1041166"/>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a:buClr>
                <a:schemeClr val="accent1"/>
              </a:buClr>
            </a:pPr>
            <a:r>
              <a:rPr lang="ja-JP" altLang="en-US" sz="1090" b="1" dirty="0">
                <a:solidFill>
                  <a:schemeClr val="tx1"/>
                </a:solidFill>
                <a:latin typeface="Meiryo UI" panose="020B0604030504040204" pitchFamily="50" charset="-128"/>
                <a:ea typeface="Meiryo UI" panose="020B0604030504040204" pitchFamily="50" charset="-128"/>
                <a:cs typeface="メイリオ"/>
              </a:rPr>
              <a:t>社会課題の解決方法及び社会へのインパクト</a:t>
            </a:r>
            <a:endParaRPr lang="en-US" altLang="ja-JP" sz="1090" b="1" dirty="0">
              <a:solidFill>
                <a:schemeClr val="tx1"/>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（上記社会課題をどのような方法で解決するのかや、解決をした際の社会へ与えるインパクトを具体的にご記載ください）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Ｘｘｘ</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54" name="正方形/長方形 53">
            <a:extLst>
              <a:ext uri="{FF2B5EF4-FFF2-40B4-BE49-F238E27FC236}">
                <a16:creationId xmlns:a16="http://schemas.microsoft.com/office/drawing/2014/main" id="{1BC8C071-8A02-3074-45A4-C568F089015A}"/>
              </a:ext>
            </a:extLst>
          </p:cNvPr>
          <p:cNvSpPr/>
          <p:nvPr/>
        </p:nvSpPr>
        <p:spPr>
          <a:xfrm>
            <a:off x="526104" y="4308424"/>
            <a:ext cx="4426894" cy="1058141"/>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a:buClr>
                <a:schemeClr val="accent1"/>
              </a:buClr>
            </a:pPr>
            <a:r>
              <a:rPr lang="ja-JP" altLang="en-US" sz="1090" b="1" dirty="0">
                <a:solidFill>
                  <a:schemeClr val="tx1"/>
                </a:solidFill>
                <a:latin typeface="Meiryo UI" panose="020B0604030504040204" pitchFamily="50" charset="-128"/>
                <a:ea typeface="Meiryo UI" panose="020B0604030504040204" pitchFamily="50" charset="-128"/>
                <a:cs typeface="メイリオ"/>
              </a:rPr>
              <a:t>実証実験で活用する技術</a:t>
            </a:r>
            <a:endParaRPr lang="en-US" altLang="ja-JP" sz="1090" b="1" dirty="0">
              <a:solidFill>
                <a:schemeClr val="tx1"/>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（本実証実験で活用する貴社技術やアイデアをご記載ください）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Ｘｘｘ</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55" name="正方形/長方形 54">
            <a:extLst>
              <a:ext uri="{FF2B5EF4-FFF2-40B4-BE49-F238E27FC236}">
                <a16:creationId xmlns:a16="http://schemas.microsoft.com/office/drawing/2014/main" id="{B7BFC652-9B80-615C-8563-2D5507AB3320}"/>
              </a:ext>
            </a:extLst>
          </p:cNvPr>
          <p:cNvSpPr/>
          <p:nvPr/>
        </p:nvSpPr>
        <p:spPr>
          <a:xfrm>
            <a:off x="5151876" y="2589050"/>
            <a:ext cx="4426894" cy="2760541"/>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（実証実験後どのように事業化を目指すのか（ビジネスモデル 等）をご記載ください）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grpSp>
        <p:nvGrpSpPr>
          <p:cNvPr id="56" name="グループ化 55">
            <a:extLst>
              <a:ext uri="{FF2B5EF4-FFF2-40B4-BE49-F238E27FC236}">
                <a16:creationId xmlns:a16="http://schemas.microsoft.com/office/drawing/2014/main" id="{5A8EC4FB-FEFC-E2A5-CD67-3B389B9F86EF}"/>
              </a:ext>
            </a:extLst>
          </p:cNvPr>
          <p:cNvGrpSpPr/>
          <p:nvPr/>
        </p:nvGrpSpPr>
        <p:grpSpPr>
          <a:xfrm>
            <a:off x="5184717" y="5478119"/>
            <a:ext cx="4426895" cy="293866"/>
            <a:chOff x="121038" y="633470"/>
            <a:chExt cx="5681468" cy="287094"/>
          </a:xfrm>
        </p:grpSpPr>
        <p:sp>
          <p:nvSpPr>
            <p:cNvPr id="57" name="正方形/長方形 56">
              <a:extLst>
                <a:ext uri="{FF2B5EF4-FFF2-40B4-BE49-F238E27FC236}">
                  <a16:creationId xmlns:a16="http://schemas.microsoft.com/office/drawing/2014/main" id="{B801C7B7-8CD0-B416-28D5-DA8AE8B0B14C}"/>
                </a:ext>
              </a:extLst>
            </p:cNvPr>
            <p:cNvSpPr/>
            <p:nvPr/>
          </p:nvSpPr>
          <p:spPr>
            <a:xfrm>
              <a:off x="229267" y="633470"/>
              <a:ext cx="5573238" cy="22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申請枠</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EF8E1CB9-A4D6-F63D-F7F5-6299DE0EE71B}"/>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7EAFA381-9CAC-3703-A7AE-E9B8A24F29AD}"/>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60" name="正方形/長方形 59">
            <a:extLst>
              <a:ext uri="{FF2B5EF4-FFF2-40B4-BE49-F238E27FC236}">
                <a16:creationId xmlns:a16="http://schemas.microsoft.com/office/drawing/2014/main" id="{1661CF62-8D03-D74F-01E3-670DAC9C16D1}"/>
              </a:ext>
            </a:extLst>
          </p:cNvPr>
          <p:cNvSpPr/>
          <p:nvPr/>
        </p:nvSpPr>
        <p:spPr>
          <a:xfrm>
            <a:off x="5151876" y="5792523"/>
            <a:ext cx="4426894" cy="459156"/>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①通常枠　②スタートアップ企業枠　③市町村連携枠　の中から</a:t>
            </a:r>
            <a:r>
              <a:rPr lang="en-US" altLang="ja-JP" sz="1090" dirty="0">
                <a:solidFill>
                  <a:srgbClr val="FF0000"/>
                </a:solidFill>
                <a:latin typeface="Meiryo UI" panose="020B0604030504040204" pitchFamily="50" charset="-128"/>
                <a:ea typeface="Meiryo UI" panose="020B0604030504040204" pitchFamily="50" charset="-128"/>
                <a:cs typeface="メイリオ"/>
              </a:rPr>
              <a:t>1</a:t>
            </a:r>
            <a:r>
              <a:rPr lang="ja-JP" altLang="en-US" sz="1090" dirty="0">
                <a:solidFill>
                  <a:srgbClr val="FF0000"/>
                </a:solidFill>
                <a:latin typeface="Meiryo UI" panose="020B0604030504040204" pitchFamily="50" charset="-128"/>
                <a:ea typeface="Meiryo UI" panose="020B0604030504040204" pitchFamily="50" charset="-128"/>
                <a:cs typeface="メイリオ"/>
              </a:rPr>
              <a:t>つを選択ください。</a:t>
            </a:r>
            <a:r>
              <a:rPr lang="en-US" altLang="ja-JP" sz="1090" dirty="0">
                <a:solidFill>
                  <a:srgbClr val="FF0000"/>
                </a:solidFill>
                <a:latin typeface="Meiryo UI" panose="020B0604030504040204" pitchFamily="50" charset="-128"/>
                <a:ea typeface="Meiryo UI" panose="020B0604030504040204" pitchFamily="50" charset="-128"/>
                <a:cs typeface="メイリオ"/>
              </a:rPr>
              <a:t/>
            </a:r>
            <a:br>
              <a:rPr lang="en-US" altLang="ja-JP" sz="1090" dirty="0">
                <a:solidFill>
                  <a:srgbClr val="FF0000"/>
                </a:solidFill>
                <a:latin typeface="Meiryo UI" panose="020B0604030504040204" pitchFamily="50" charset="-128"/>
                <a:ea typeface="Meiryo UI" panose="020B0604030504040204" pitchFamily="50" charset="-128"/>
                <a:cs typeface="メイリオ"/>
              </a:rPr>
            </a:br>
            <a:r>
              <a:rPr lang="en-US" altLang="ja-JP" dirty="0">
                <a:solidFill>
                  <a:srgbClr val="FF0000"/>
                </a:solidFill>
                <a:latin typeface="Meiryo UI" panose="020B0604030504040204" pitchFamily="50" charset="-128"/>
                <a:ea typeface="Meiryo UI" panose="020B0604030504040204" pitchFamily="50" charset="-128"/>
                <a:cs typeface="メイリオ"/>
              </a:rPr>
              <a:t>※</a:t>
            </a:r>
            <a:r>
              <a:rPr lang="ja-JP" altLang="en-US" dirty="0">
                <a:solidFill>
                  <a:srgbClr val="FF0000"/>
                </a:solidFill>
                <a:latin typeface="Meiryo UI" panose="020B0604030504040204" pitchFamily="50" charset="-128"/>
                <a:ea typeface="Meiryo UI" panose="020B0604030504040204" pitchFamily="50" charset="-128"/>
                <a:cs typeface="メイリオ"/>
              </a:rPr>
              <a:t>市町村連携枠を選択いただいた場合は、下記に連携先の市町村情報をご記載ください。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grpSp>
        <p:nvGrpSpPr>
          <p:cNvPr id="66" name="グループ化 65">
            <a:extLst>
              <a:ext uri="{FF2B5EF4-FFF2-40B4-BE49-F238E27FC236}">
                <a16:creationId xmlns:a16="http://schemas.microsoft.com/office/drawing/2014/main" id="{FB288314-A826-E68B-E0AB-69E67D6A672B}"/>
              </a:ext>
            </a:extLst>
          </p:cNvPr>
          <p:cNvGrpSpPr/>
          <p:nvPr/>
        </p:nvGrpSpPr>
        <p:grpSpPr>
          <a:xfrm>
            <a:off x="517467" y="5478119"/>
            <a:ext cx="4426895" cy="293866"/>
            <a:chOff x="121038" y="633470"/>
            <a:chExt cx="5681468" cy="287094"/>
          </a:xfrm>
        </p:grpSpPr>
        <p:sp>
          <p:nvSpPr>
            <p:cNvPr id="67" name="正方形/長方形 66">
              <a:extLst>
                <a:ext uri="{FF2B5EF4-FFF2-40B4-BE49-F238E27FC236}">
                  <a16:creationId xmlns:a16="http://schemas.microsoft.com/office/drawing/2014/main" id="{AEA49F19-73B5-6A5D-CF5D-91345F5ADBD4}"/>
                </a:ext>
              </a:extLst>
            </p:cNvPr>
            <p:cNvSpPr/>
            <p:nvPr/>
          </p:nvSpPr>
          <p:spPr>
            <a:xfrm>
              <a:off x="229267" y="633470"/>
              <a:ext cx="5573238" cy="22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事業費</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1D340E47-EF4B-D1D2-A7C2-5E9170F642A3}"/>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E71C7CAE-56A2-5801-701E-F82E07C36671}"/>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graphicFrame>
        <p:nvGraphicFramePr>
          <p:cNvPr id="70" name="表 7">
            <a:extLst>
              <a:ext uri="{FF2B5EF4-FFF2-40B4-BE49-F238E27FC236}">
                <a16:creationId xmlns:a16="http://schemas.microsoft.com/office/drawing/2014/main" id="{68FD0C2C-8C21-4DD7-1168-48E6599B4B32}"/>
              </a:ext>
            </a:extLst>
          </p:cNvPr>
          <p:cNvGraphicFramePr>
            <a:graphicFrameLocks noGrp="1"/>
          </p:cNvGraphicFramePr>
          <p:nvPr>
            <p:extLst>
              <p:ext uri="{D42A27DB-BD31-4B8C-83A1-F6EECF244321}">
                <p14:modId xmlns:p14="http://schemas.microsoft.com/office/powerpoint/2010/main" val="2081017728"/>
              </p:ext>
            </p:extLst>
          </p:nvPr>
        </p:nvGraphicFramePr>
        <p:xfrm>
          <a:off x="526104" y="5870119"/>
          <a:ext cx="4418258" cy="652134"/>
        </p:xfrm>
        <a:graphic>
          <a:graphicData uri="http://schemas.openxmlformats.org/drawingml/2006/table">
            <a:tbl>
              <a:tblPr firstRow="1" bandRow="1">
                <a:tableStyleId>{F2DE63D5-997A-4646-A377-4702673A728D}</a:tableStyleId>
              </a:tblPr>
              <a:tblGrid>
                <a:gridCol w="2209129">
                  <a:extLst>
                    <a:ext uri="{9D8B030D-6E8A-4147-A177-3AD203B41FA5}">
                      <a16:colId xmlns:a16="http://schemas.microsoft.com/office/drawing/2014/main" val="4258759562"/>
                    </a:ext>
                  </a:extLst>
                </a:gridCol>
                <a:gridCol w="2209129">
                  <a:extLst>
                    <a:ext uri="{9D8B030D-6E8A-4147-A177-3AD203B41FA5}">
                      <a16:colId xmlns:a16="http://schemas.microsoft.com/office/drawing/2014/main" val="1814056992"/>
                    </a:ext>
                  </a:extLst>
                </a:gridCol>
              </a:tblGrid>
              <a:tr h="279669">
                <a:tc>
                  <a:txBody>
                    <a:bodyPr/>
                    <a:lstStyle/>
                    <a:p>
                      <a:pPr algn="ctr"/>
                      <a:r>
                        <a:rPr kumimoji="1" lang="ja-JP" altLang="en-US" sz="1090" dirty="0">
                          <a:solidFill>
                            <a:schemeClr val="tx1"/>
                          </a:solidFill>
                          <a:latin typeface="Meiryo UI" panose="020B0604030504040204" pitchFamily="50" charset="-128"/>
                          <a:ea typeface="Meiryo UI" panose="020B0604030504040204" pitchFamily="50" charset="-128"/>
                        </a:rPr>
                        <a:t>総事業費額</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ja-JP" altLang="en-US" sz="1090" dirty="0">
                          <a:solidFill>
                            <a:schemeClr val="tx1"/>
                          </a:solidFill>
                          <a:latin typeface="Meiryo UI" panose="020B0604030504040204" pitchFamily="50" charset="-128"/>
                          <a:ea typeface="Meiryo UI" panose="020B0604030504040204" pitchFamily="50" charset="-128"/>
                        </a:rPr>
                        <a:t>助成申請額</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49671890"/>
                  </a:ext>
                </a:extLst>
              </a:tr>
              <a:tr h="372465">
                <a:tc>
                  <a:txBody>
                    <a:bodyPr/>
                    <a:lstStyle/>
                    <a:p>
                      <a:pPr marL="0" marR="0" lvl="0" indent="0" algn="r" defTabSz="1008101" rtl="0" eaLnBrk="1" fontAlgn="auto" latinLnBrk="0" hangingPunct="1">
                        <a:lnSpc>
                          <a:spcPct val="100000"/>
                        </a:lnSpc>
                        <a:spcBef>
                          <a:spcPts val="0"/>
                        </a:spcBef>
                        <a:spcAft>
                          <a:spcPts val="0"/>
                        </a:spcAft>
                        <a:buClrTx/>
                        <a:buSzTx/>
                        <a:buFontTx/>
                        <a:buNone/>
                        <a:tabLst/>
                        <a:defRPr/>
                      </a:pPr>
                      <a:r>
                        <a:rPr kumimoji="1" lang="en-US" altLang="ja-JP" sz="109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XX</a:t>
                      </a:r>
                      <a:r>
                        <a:rPr kumimoji="1" lang="ja-JP" altLang="en-US" sz="109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1008101" rtl="0" eaLnBrk="1" fontAlgn="auto" latinLnBrk="0" hangingPunct="1">
                        <a:lnSpc>
                          <a:spcPct val="100000"/>
                        </a:lnSpc>
                        <a:spcBef>
                          <a:spcPts val="0"/>
                        </a:spcBef>
                        <a:spcAft>
                          <a:spcPts val="0"/>
                        </a:spcAft>
                        <a:buClrTx/>
                        <a:buSzTx/>
                        <a:buFontTx/>
                        <a:buNone/>
                        <a:tabLst/>
                        <a:defRPr/>
                      </a:pPr>
                      <a:r>
                        <a:rPr kumimoji="1" lang="en-US" altLang="ja-JP" sz="109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XX</a:t>
                      </a:r>
                      <a:r>
                        <a:rPr kumimoji="1" lang="ja-JP" altLang="en-US" sz="109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5575837"/>
                  </a:ext>
                </a:extLst>
              </a:tr>
            </a:tbl>
          </a:graphicData>
        </a:graphic>
      </p:graphicFrame>
    </p:spTree>
    <p:extLst>
      <p:ext uri="{BB962C8B-B14F-4D97-AF65-F5344CB8AC3E}">
        <p14:creationId xmlns:p14="http://schemas.microsoft.com/office/powerpoint/2010/main" val="373123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86518-B4F9-4427-8F99-8CF668318153}"/>
              </a:ext>
            </a:extLst>
          </p:cNvPr>
          <p:cNvSpPr>
            <a:spLocks noGrp="1"/>
          </p:cNvSpPr>
          <p:nvPr>
            <p:ph type="title"/>
          </p:nvPr>
        </p:nvSpPr>
        <p:spPr/>
        <p:txBody>
          <a:bodyPr/>
          <a:lstStyle/>
          <a:p>
            <a:r>
              <a:rPr kumimoji="1" lang="ja-JP" altLang="en-US" dirty="0"/>
              <a:t>主な取組</a:t>
            </a:r>
          </a:p>
        </p:txBody>
      </p:sp>
      <p:sp>
        <p:nvSpPr>
          <p:cNvPr id="3" name="テキスト プレースホルダー 2">
            <a:extLst>
              <a:ext uri="{FF2B5EF4-FFF2-40B4-BE49-F238E27FC236}">
                <a16:creationId xmlns:a16="http://schemas.microsoft.com/office/drawing/2014/main" id="{841CB2E0-4A1A-4073-9146-577C40BABC90}"/>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本実証実験において取り組む課題</a:t>
            </a:r>
            <a:endParaRPr kumimoji="1" lang="ja-JP" altLang="en-US" sz="1850" dirty="0"/>
          </a:p>
        </p:txBody>
      </p:sp>
      <p:sp>
        <p:nvSpPr>
          <p:cNvPr id="5" name="コンテンツ プレースホルダー 2">
            <a:extLst>
              <a:ext uri="{FF2B5EF4-FFF2-40B4-BE49-F238E27FC236}">
                <a16:creationId xmlns:a16="http://schemas.microsoft.com/office/drawing/2014/main" id="{CBFDE8DC-C817-4772-8052-7C7396995C4D}"/>
              </a:ext>
            </a:extLst>
          </p:cNvPr>
          <p:cNvSpPr txBox="1">
            <a:spLocks/>
          </p:cNvSpPr>
          <p:nvPr/>
        </p:nvSpPr>
        <p:spPr>
          <a:xfrm>
            <a:off x="517467" y="1423988"/>
            <a:ext cx="9007533" cy="4525962"/>
          </a:xfr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176213" indent="-176213" fontAlgn="auto">
              <a:spcAft>
                <a:spcPts val="0"/>
              </a:spcAft>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貴社が本事業に応募するにあたって着目した、</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熊本県（市町村連携枠の場合は市町村）に</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おいて解決すべき社会課題について、その理由と現在の課題認識とを併せて記載してください。また、熊本県で実施する意義（熊本県の●●という特徴を活かしたい等）も、あれば記載してください。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5343766"/>
      </p:ext>
    </p:extLst>
  </p:cSld>
  <p:clrMapOvr>
    <a:masterClrMapping/>
  </p:clrMapOvr>
</p:sld>
</file>

<file path=ppt/theme/theme1.xml><?xml version="1.0" encoding="utf-8"?>
<a:theme xmlns:a="http://schemas.openxmlformats.org/drawingml/2006/main" name="temp_ux">
  <a:themeElements>
    <a:clrScheme name="Consulting (White) v2">
      <a:dk1>
        <a:srgbClr val="2E2E38"/>
      </a:dk1>
      <a:lt1>
        <a:srgbClr val="FFFFFF"/>
      </a:lt1>
      <a:dk2>
        <a:srgbClr val="2E2E38"/>
      </a:dk2>
      <a:lt2>
        <a:srgbClr val="FFE600"/>
      </a:lt2>
      <a:accent1>
        <a:srgbClr val="747480"/>
      </a:accent1>
      <a:accent2>
        <a:srgbClr val="FFE600"/>
      </a:accent2>
      <a:accent3>
        <a:srgbClr val="C4C4CD"/>
      </a:accent3>
      <a:accent4>
        <a:srgbClr val="ECECED"/>
      </a:accent4>
      <a:accent5>
        <a:srgbClr val="000000"/>
      </a:accent5>
      <a:accent6>
        <a:srgbClr val="F6F6FA"/>
      </a:accent6>
      <a:hlink>
        <a:srgbClr val="155CB4"/>
      </a:hlink>
      <a:folHlink>
        <a:srgbClr val="155CB4"/>
      </a:folHlink>
    </a:clrScheme>
    <a:fontScheme name="EY Consulting Font">
      <a:majorFont>
        <a:latin typeface="EYInterstate"/>
        <a:ea typeface="Meiryo UI"/>
        <a:cs typeface=""/>
      </a:majorFont>
      <a:minorFont>
        <a:latin typeface="EYInterstate"/>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9525">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lgn="ctr">
          <a:buClr>
            <a:schemeClr val="accent1"/>
          </a:buClr>
          <a:defRPr kumimoji="1"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72000" rIns="108000" bIns="72000" rtlCol="0" anchor="t">
        <a:noAutofit/>
      </a:bodyPr>
      <a:lstStyle>
        <a:defPPr marL="174625" indent="-174625" algn="l" defTabSz="1043056" fontAlgn="auto">
          <a:spcBef>
            <a:spcPts val="0"/>
          </a:spcBef>
          <a:spcAft>
            <a:spcPts val="600"/>
          </a:spcAft>
          <a:buClr>
            <a:srgbClr val="747480"/>
          </a:buClr>
          <a:buFont typeface="EYInterstate" panose="02000503020000020004" pitchFamily="2" charset="0"/>
          <a:buChar char="•"/>
          <a:defRPr kumimoji="1" sz="1400" dirty="0" smtClean="0">
            <a:solidFill>
              <a:srgbClr val="2E2E38"/>
            </a:solidFill>
            <a:latin typeface="+mn-lt"/>
            <a:ea typeface="+mn-ea"/>
          </a:defRPr>
        </a:defPPr>
      </a:lstStyle>
    </a:txDef>
  </a:objectDefaults>
  <a:extraClrSchemeLst/>
  <a:custClrLst>
    <a:custClr name="Maroon_01">
      <a:srgbClr val="C981B2"/>
    </a:custClr>
    <a:custClr name="Red_01">
      <a:srgbClr val="FF9A91"/>
    </a:custClr>
    <a:custClr name="Orange_01">
      <a:srgbClr val="FFB46A"/>
    </a:custClr>
    <a:custClr name="Green_01">
      <a:srgbClr val="8CE8AD"/>
    </a:custClr>
    <a:custClr name="Teal_01">
      <a:srgbClr val="93F0E6"/>
    </a:custClr>
    <a:custClr name="Blue_01">
      <a:srgbClr val="87D3F2"/>
    </a:custClr>
    <a:custClr name="Purple_01">
      <a:srgbClr val="9C82D4"/>
    </a:custClr>
    <a:custClr name="blank">
      <a:srgbClr val="FFFFFF"/>
    </a:custClr>
    <a:custClr name="blank">
      <a:srgbClr val="FFFFFF"/>
    </a:custClr>
    <a:custClr name="blank">
      <a:srgbClr val="FFFFFF"/>
    </a:custClr>
    <a:custClr name="Maroon_02">
      <a:srgbClr val="B14891"/>
    </a:custClr>
    <a:custClr name="Red_02">
      <a:srgbClr val="FF736A"/>
    </a:custClr>
    <a:custClr name="Orange_02">
      <a:srgbClr val="FF9831"/>
    </a:custClr>
    <a:custClr name="Green_02">
      <a:srgbClr val="57E188"/>
    </a:custClr>
    <a:custClr name="Teal_02">
      <a:srgbClr val="60E6E1"/>
    </a:custClr>
    <a:custClr name="Blue_02">
      <a:srgbClr val="4EBEEB"/>
    </a:custClr>
    <a:custClr name="Purple_02">
      <a:srgbClr val="724BC3"/>
    </a:custClr>
    <a:custClr name="blank">
      <a:srgbClr val="FFFFFF"/>
    </a:custClr>
    <a:custClr name="blank">
      <a:srgbClr val="FFFFFF"/>
    </a:custClr>
    <a:custClr name="blank">
      <a:srgbClr val="FFFFFF"/>
    </a:custClr>
    <a:custClr name="Maroon_04">
      <a:srgbClr val="750E5C"/>
    </a:custClr>
    <a:custClr name="Red_04">
      <a:srgbClr val="FF4136"/>
    </a:custClr>
    <a:custClr name="Orange_04">
      <a:srgbClr val="FF6D00"/>
    </a:custClr>
    <a:custClr name="Green_04">
      <a:srgbClr val="2DB757"/>
    </a:custClr>
    <a:custClr name="Teal_04">
      <a:srgbClr val="27ACAA"/>
    </a:custClr>
    <a:custClr name="Blue_04">
      <a:srgbClr val="188CE5"/>
    </a:custClr>
    <a:custClr name="Purple_04">
      <a:srgbClr val="3D108A"/>
    </a:custClr>
    <a:custClr name="blank">
      <a:srgbClr val="FFFFFF"/>
    </a:custClr>
    <a:custClr name="blank">
      <a:srgbClr val="FFFFFF"/>
    </a:custClr>
    <a:custClr name="blank">
      <a:srgbClr val="FFFFFF"/>
    </a:custClr>
    <a:custClr name="Maroon_06">
      <a:srgbClr val="42152D"/>
    </a:custClr>
    <a:custClr name="Red_06">
      <a:srgbClr val="B9251C"/>
    </a:custClr>
    <a:custClr name="Orange_06">
      <a:srgbClr val="EB4F00"/>
    </a:custClr>
    <a:custClr name="Green_06">
      <a:srgbClr val="168756"/>
    </a:custClr>
    <a:custClr name="Teal_06">
      <a:srgbClr val="0D7575"/>
    </a:custClr>
    <a:custClr name="Blue_06">
      <a:srgbClr val="155CB4"/>
    </a:custClr>
    <a:custClr name="Purple_06">
      <a:srgbClr val="0A095A"/>
    </a:custClr>
    <a:custClr name="blank">
      <a:srgbClr val="FFFFFF"/>
    </a:custClr>
    <a:custClr name="blank">
      <a:srgbClr val="FFFFFF"/>
    </a:custClr>
    <a:custClr name="blank">
      <a:srgbClr val="FFFFFF"/>
    </a:custClr>
    <a:custClr name="Maroon_07">
      <a:srgbClr val="351C21"/>
    </a:custClr>
    <a:custClr name="Red_07">
      <a:srgbClr val="7A130D"/>
    </a:custClr>
    <a:custClr name="Orange_07">
      <a:srgbClr val="BC2F00"/>
    </a:custClr>
    <a:custClr name="Green_07">
      <a:srgbClr val="13652A"/>
    </a:custClr>
    <a:custClr name="Teal_07">
      <a:srgbClr val="004F4F"/>
    </a:custClr>
    <a:custClr name="Blue_07">
      <a:srgbClr val="082C65"/>
    </a:custClr>
    <a:custClr name="Purple_07">
      <a:srgbClr val="15173E"/>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temp_ux" id="{A95EA917-A718-47EA-A545-38F74756630C}" vid="{7007602B-F87C-4E43-A442-6FADFA5B1D22}"/>
    </a:ext>
  </a:extLst>
</a:theme>
</file>

<file path=ppt/theme/theme2.xml><?xml version="1.0" encoding="utf-8"?>
<a:theme xmlns:a="http://schemas.openxmlformats.org/drawingml/2006/main" name="1_temp_ux">
  <a:themeElements>
    <a:clrScheme name="Consulting (White) v2">
      <a:dk1>
        <a:srgbClr val="2E2E38"/>
      </a:dk1>
      <a:lt1>
        <a:srgbClr val="FFFFFF"/>
      </a:lt1>
      <a:dk2>
        <a:srgbClr val="2E2E38"/>
      </a:dk2>
      <a:lt2>
        <a:srgbClr val="FFE600"/>
      </a:lt2>
      <a:accent1>
        <a:srgbClr val="747480"/>
      </a:accent1>
      <a:accent2>
        <a:srgbClr val="FFE600"/>
      </a:accent2>
      <a:accent3>
        <a:srgbClr val="C4C4CD"/>
      </a:accent3>
      <a:accent4>
        <a:srgbClr val="ECECED"/>
      </a:accent4>
      <a:accent5>
        <a:srgbClr val="000000"/>
      </a:accent5>
      <a:accent6>
        <a:srgbClr val="F6F6FA"/>
      </a:accent6>
      <a:hlink>
        <a:srgbClr val="155CB4"/>
      </a:hlink>
      <a:folHlink>
        <a:srgbClr val="155CB4"/>
      </a:folHlink>
    </a:clrScheme>
    <a:fontScheme name="EY Consulting Font">
      <a:majorFont>
        <a:latin typeface="EYInterstate"/>
        <a:ea typeface="Meiryo UI"/>
        <a:cs typeface=""/>
      </a:majorFont>
      <a:minorFont>
        <a:latin typeface="EYInterstate"/>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9525">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lgn="ctr">
          <a:buClr>
            <a:schemeClr val="accent1"/>
          </a:buClr>
          <a:defRPr kumimoji="1"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72000" rIns="108000" bIns="72000" rtlCol="0" anchor="t">
        <a:noAutofit/>
      </a:bodyPr>
      <a:lstStyle>
        <a:defPPr marL="174625" indent="-174625" algn="l" defTabSz="1043056" fontAlgn="auto">
          <a:spcBef>
            <a:spcPts val="0"/>
          </a:spcBef>
          <a:spcAft>
            <a:spcPts val="600"/>
          </a:spcAft>
          <a:buClr>
            <a:srgbClr val="747480"/>
          </a:buClr>
          <a:buFont typeface="EYInterstate" panose="02000503020000020004" pitchFamily="2" charset="0"/>
          <a:buChar char="•"/>
          <a:defRPr kumimoji="1" sz="1400" dirty="0" smtClean="0">
            <a:solidFill>
              <a:srgbClr val="2E2E38"/>
            </a:solidFill>
            <a:latin typeface="+mn-lt"/>
            <a:ea typeface="+mn-ea"/>
          </a:defRPr>
        </a:defPPr>
      </a:lstStyle>
    </a:txDef>
  </a:objectDefaults>
  <a:extraClrSchemeLst/>
  <a:custClrLst>
    <a:custClr name="Maroon_01">
      <a:srgbClr val="C981B2"/>
    </a:custClr>
    <a:custClr name="Red_01">
      <a:srgbClr val="FF9A91"/>
    </a:custClr>
    <a:custClr name="Orange_01">
      <a:srgbClr val="FFB46A"/>
    </a:custClr>
    <a:custClr name="Green_01">
      <a:srgbClr val="8CE8AD"/>
    </a:custClr>
    <a:custClr name="Teal_01">
      <a:srgbClr val="93F0E6"/>
    </a:custClr>
    <a:custClr name="Blue_01">
      <a:srgbClr val="87D3F2"/>
    </a:custClr>
    <a:custClr name="Purple_01">
      <a:srgbClr val="9C82D4"/>
    </a:custClr>
    <a:custClr name="blank">
      <a:srgbClr val="FFFFFF"/>
    </a:custClr>
    <a:custClr name="blank">
      <a:srgbClr val="FFFFFF"/>
    </a:custClr>
    <a:custClr name="blank">
      <a:srgbClr val="FFFFFF"/>
    </a:custClr>
    <a:custClr name="Maroon_02">
      <a:srgbClr val="B14891"/>
    </a:custClr>
    <a:custClr name="Red_02">
      <a:srgbClr val="FF736A"/>
    </a:custClr>
    <a:custClr name="Orange_02">
      <a:srgbClr val="FF9831"/>
    </a:custClr>
    <a:custClr name="Green_02">
      <a:srgbClr val="57E188"/>
    </a:custClr>
    <a:custClr name="Teal_02">
      <a:srgbClr val="60E6E1"/>
    </a:custClr>
    <a:custClr name="Blue_02">
      <a:srgbClr val="4EBEEB"/>
    </a:custClr>
    <a:custClr name="Purple_02">
      <a:srgbClr val="724BC3"/>
    </a:custClr>
    <a:custClr name="blank">
      <a:srgbClr val="FFFFFF"/>
    </a:custClr>
    <a:custClr name="blank">
      <a:srgbClr val="FFFFFF"/>
    </a:custClr>
    <a:custClr name="blank">
      <a:srgbClr val="FFFFFF"/>
    </a:custClr>
    <a:custClr name="Maroon_04">
      <a:srgbClr val="750E5C"/>
    </a:custClr>
    <a:custClr name="Red_04">
      <a:srgbClr val="FF4136"/>
    </a:custClr>
    <a:custClr name="Orange_04">
      <a:srgbClr val="FF6D00"/>
    </a:custClr>
    <a:custClr name="Green_04">
      <a:srgbClr val="2DB757"/>
    </a:custClr>
    <a:custClr name="Teal_04">
      <a:srgbClr val="27ACAA"/>
    </a:custClr>
    <a:custClr name="Blue_04">
      <a:srgbClr val="188CE5"/>
    </a:custClr>
    <a:custClr name="Purple_04">
      <a:srgbClr val="3D108A"/>
    </a:custClr>
    <a:custClr name="blank">
      <a:srgbClr val="FFFFFF"/>
    </a:custClr>
    <a:custClr name="blank">
      <a:srgbClr val="FFFFFF"/>
    </a:custClr>
    <a:custClr name="blank">
      <a:srgbClr val="FFFFFF"/>
    </a:custClr>
    <a:custClr name="Maroon_06">
      <a:srgbClr val="42152D"/>
    </a:custClr>
    <a:custClr name="Red_06">
      <a:srgbClr val="B9251C"/>
    </a:custClr>
    <a:custClr name="Orange_06">
      <a:srgbClr val="EB4F00"/>
    </a:custClr>
    <a:custClr name="Green_06">
      <a:srgbClr val="168756"/>
    </a:custClr>
    <a:custClr name="Teal_06">
      <a:srgbClr val="0D7575"/>
    </a:custClr>
    <a:custClr name="Blue_06">
      <a:srgbClr val="155CB4"/>
    </a:custClr>
    <a:custClr name="Purple_06">
      <a:srgbClr val="0A095A"/>
    </a:custClr>
    <a:custClr name="blank">
      <a:srgbClr val="FFFFFF"/>
    </a:custClr>
    <a:custClr name="blank">
      <a:srgbClr val="FFFFFF"/>
    </a:custClr>
    <a:custClr name="blank">
      <a:srgbClr val="FFFFFF"/>
    </a:custClr>
    <a:custClr name="Maroon_07">
      <a:srgbClr val="351C21"/>
    </a:custClr>
    <a:custClr name="Red_07">
      <a:srgbClr val="7A130D"/>
    </a:custClr>
    <a:custClr name="Orange_07">
      <a:srgbClr val="BC2F00"/>
    </a:custClr>
    <a:custClr name="Green_07">
      <a:srgbClr val="13652A"/>
    </a:custClr>
    <a:custClr name="Teal_07">
      <a:srgbClr val="004F4F"/>
    </a:custClr>
    <a:custClr name="Blue_07">
      <a:srgbClr val="082C65"/>
    </a:custClr>
    <a:custClr name="Purple_07">
      <a:srgbClr val="15173E"/>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temp_ux" id="{244F1180-2718-45BD-9A75-314FBBD9B08D}" vid="{4172EC23-31A5-442B-A344-768A7125FD2C}"/>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46277A429214144910F3A18C03255B9" ma:contentTypeVersion="14" ma:contentTypeDescription="新しいドキュメントを作成します。" ma:contentTypeScope="" ma:versionID="68f53ee2a01965a2b9c07e0f14611765">
  <xsd:schema xmlns:xsd="http://www.w3.org/2001/XMLSchema" xmlns:xs="http://www.w3.org/2001/XMLSchema" xmlns:p="http://schemas.microsoft.com/office/2006/metadata/properties" xmlns:ns2="d941fdb8-2f16-4f72-8079-647b7eaf5cea" xmlns:ns3="2934248e-9a3f-48c1-b165-44d0d44cef1c" targetNamespace="http://schemas.microsoft.com/office/2006/metadata/properties" ma:root="true" ma:fieldsID="09b6ea5a4088617022bab0b7fa3f340a" ns2:_="" ns3:_="">
    <xsd:import namespace="d941fdb8-2f16-4f72-8079-647b7eaf5cea"/>
    <xsd:import namespace="2934248e-9a3f-48c1-b165-44d0d44cef1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41fdb8-2f16-4f72-8079-647b7eaf5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34248e-9a3f-48c1-b165-44d0d44cef1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e13e874b-f28f-4435-a974-dec3cba37262}" ma:internalName="TaxCatchAll" ma:showField="CatchAllData" ma:web="2934248e-9a3f-48c1-b165-44d0d44cef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941fdb8-2f16-4f72-8079-647b7eaf5cea">
      <Terms xmlns="http://schemas.microsoft.com/office/infopath/2007/PartnerControls"/>
    </lcf76f155ced4ddcb4097134ff3c332f>
    <TaxCatchAll xmlns="2934248e-9a3f-48c1-b165-44d0d44cef1c" xsi:nil="true"/>
  </documentManagement>
</p:properties>
</file>

<file path=customXml/itemProps1.xml><?xml version="1.0" encoding="utf-8"?>
<ds:datastoreItem xmlns:ds="http://schemas.openxmlformats.org/officeDocument/2006/customXml" ds:itemID="{BAE63662-58DA-429C-8CB1-056C47A6E3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41fdb8-2f16-4f72-8079-647b7eaf5cea"/>
    <ds:schemaRef ds:uri="2934248e-9a3f-48c1-b165-44d0d44cef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2BB656-07A1-4802-81ED-2DC6C1682375}">
  <ds:schemaRefs>
    <ds:schemaRef ds:uri="http://schemas.microsoft.com/sharepoint/v3/contenttype/forms"/>
  </ds:schemaRefs>
</ds:datastoreItem>
</file>

<file path=customXml/itemProps3.xml><?xml version="1.0" encoding="utf-8"?>
<ds:datastoreItem xmlns:ds="http://schemas.openxmlformats.org/officeDocument/2006/customXml" ds:itemID="{1A9C5A0D-4B8A-4A8D-96A2-B8FDCFC1FC4D}">
  <ds:schemaRefs>
    <ds:schemaRef ds:uri="http://purl.org/dc/elements/1.1/"/>
    <ds:schemaRef ds:uri="http://schemas.openxmlformats.org/package/2006/metadata/core-properties"/>
    <ds:schemaRef ds:uri="2934248e-9a3f-48c1-b165-44d0d44cef1c"/>
    <ds:schemaRef ds:uri="http://purl.org/dc/terms/"/>
    <ds:schemaRef ds:uri="http://schemas.microsoft.com/office/2006/documentManagement/types"/>
    <ds:schemaRef ds:uri="http://schemas.microsoft.com/office/2006/metadata/properties"/>
    <ds:schemaRef ds:uri="http://schemas.microsoft.com/office/infopath/2007/PartnerControls"/>
    <ds:schemaRef ds:uri="d941fdb8-2f16-4f72-8079-647b7eaf5ce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753</TotalTime>
  <Words>1640</Words>
  <Application>Microsoft Office PowerPoint</Application>
  <PresentationFormat>A4 210 x 297 mm</PresentationFormat>
  <Paragraphs>269</Paragraphs>
  <Slides>17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17</vt:i4>
      </vt:variant>
    </vt:vector>
  </HeadingPairs>
  <TitlesOfParts>
    <vt:vector size="27" baseType="lpstr">
      <vt:lpstr>EYInterstate</vt:lpstr>
      <vt:lpstr>EYInterstate Light</vt:lpstr>
      <vt:lpstr>Meiryo UI</vt:lpstr>
      <vt:lpstr>ＭＳ Ｐゴシック</vt:lpstr>
      <vt:lpstr>メイリオ</vt:lpstr>
      <vt:lpstr>Arial</vt:lpstr>
      <vt:lpstr>Calibri</vt:lpstr>
      <vt:lpstr>Wingdings</vt:lpstr>
      <vt:lpstr>temp_ux</vt:lpstr>
      <vt:lpstr>1_temp_ux</vt:lpstr>
      <vt:lpstr>PowerPoint プレゼンテーション</vt:lpstr>
      <vt:lpstr>PowerPoint プレゼンテーション</vt:lpstr>
      <vt:lpstr>1.当社の事業</vt:lpstr>
      <vt:lpstr>PowerPoint プレゼンテーション</vt:lpstr>
      <vt:lpstr>PowerPoint プレゼンテーション</vt:lpstr>
      <vt:lpstr>PowerPoint プレゼンテーション</vt:lpstr>
      <vt:lpstr>２．実証実験の提案</vt:lpstr>
      <vt:lpstr>PowerPoint プレゼンテーション</vt:lpstr>
      <vt:lpstr>主な取組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1500152</dc:creator>
  <cp:lastModifiedBy>1750227</cp:lastModifiedBy>
  <cp:revision>14</cp:revision>
  <cp:lastPrinted>2023-07-05T06:14:35Z</cp:lastPrinted>
  <dcterms:modified xsi:type="dcterms:W3CDTF">2023-07-06T06:49:17Z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0x010100746277A429214144910F3A18C03255B9</vt:lpwstr>
  </property>
  <property fmtid="{D5CDD505-2E9C-101B-9397-08002B2CF9AE}" pid="3" name="MediaServiceImageTags">
    <vt:lpwstr/>
  </property>
</Properties>
</file>