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 id="2147483705" r:id="rId5"/>
  </p:sldMasterIdLst>
  <p:notesMasterIdLst>
    <p:notesMasterId r:id="rId23"/>
  </p:notesMasterIdLst>
  <p:sldIdLst>
    <p:sldId id="309" r:id="rId6"/>
    <p:sldId id="322" r:id="rId7"/>
    <p:sldId id="323" r:id="rId8"/>
    <p:sldId id="310" r:id="rId9"/>
    <p:sldId id="331" r:id="rId10"/>
    <p:sldId id="318" r:id="rId11"/>
    <p:sldId id="334" r:id="rId12"/>
    <p:sldId id="338" r:id="rId13"/>
    <p:sldId id="339" r:id="rId14"/>
    <p:sldId id="341" r:id="rId15"/>
    <p:sldId id="343" r:id="rId16"/>
    <p:sldId id="344" r:id="rId17"/>
    <p:sldId id="342" r:id="rId18"/>
    <p:sldId id="346" r:id="rId19"/>
    <p:sldId id="348" r:id="rId20"/>
    <p:sldId id="345" r:id="rId21"/>
    <p:sldId id="347" r:id="rId22"/>
  </p:sldIdLst>
  <p:sldSz cx="9906000" cy="6858000" type="A4"/>
  <p:notesSz cx="6807200" cy="9939338"/>
  <p:defaultTextStyle>
    <a:defPPr>
      <a:defRPr lang="en-US"/>
    </a:defPPr>
    <a:lvl1pPr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1pPr>
    <a:lvl2pPr marL="4572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2pPr>
    <a:lvl3pPr marL="9144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3pPr>
    <a:lvl4pPr marL="13716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4pPr>
    <a:lvl5pPr marL="1828800" algn="l" rtl="0" fontAlgn="base">
      <a:spcBef>
        <a:spcPct val="0"/>
      </a:spcBef>
      <a:spcAft>
        <a:spcPct val="0"/>
      </a:spcAft>
      <a:defRPr kumimoji="1" sz="900" kern="1200">
        <a:solidFill>
          <a:srgbClr val="000000"/>
        </a:solidFill>
        <a:latin typeface="EYInterstate Light" pitchFamily="2" charset="0"/>
        <a:ea typeface="ＭＳ Ｐゴシック" pitchFamily="50" charset="-128"/>
        <a:cs typeface="+mn-cs"/>
      </a:defRPr>
    </a:lvl5pPr>
    <a:lvl6pPr marL="22860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6pPr>
    <a:lvl7pPr marL="27432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7pPr>
    <a:lvl8pPr marL="32004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8pPr>
    <a:lvl9pPr marL="3657600" algn="l" defTabSz="914400" rtl="0" eaLnBrk="1" latinLnBrk="0" hangingPunct="1">
      <a:defRPr kumimoji="1" sz="900" kern="1200">
        <a:solidFill>
          <a:srgbClr val="000000"/>
        </a:solidFill>
        <a:latin typeface="EYInterstate Light" pitchFamily="2" charset="0"/>
        <a:ea typeface="ＭＳ Ｐゴシック" pitchFamily="50" charset="-128"/>
        <a:cs typeface="+mn-cs"/>
      </a:defRPr>
    </a:lvl9pPr>
  </p:defaultTextStyle>
  <p:extLst>
    <p:ext uri="{521415D9-36F7-43E2-AB2F-B90AF26B5E84}">
      <p14:sectionLst xmlns:p14="http://schemas.microsoft.com/office/powerpoint/2010/main">
        <p14:section name="タイトル・目次" id="{D8047E78-D685-44D9-9A40-729357DE9CE6}">
          <p14:sldIdLst>
            <p14:sldId id="309"/>
            <p14:sldId id="322"/>
          </p14:sldIdLst>
        </p14:section>
        <p14:section name="当社の事業" id="{389F2713-C738-47C9-A2A7-D1B02CB7DEF4}">
          <p14:sldIdLst>
            <p14:sldId id="323"/>
            <p14:sldId id="310"/>
            <p14:sldId id="331"/>
            <p14:sldId id="318"/>
          </p14:sldIdLst>
        </p14:section>
        <p14:section name="実正実験の概要" id="{F37C1AE9-9356-43C0-B120-FCD27B2C81E4}">
          <p14:sldIdLst>
            <p14:sldId id="334"/>
            <p14:sldId id="338"/>
            <p14:sldId id="339"/>
            <p14:sldId id="341"/>
            <p14:sldId id="343"/>
            <p14:sldId id="344"/>
            <p14:sldId id="342"/>
            <p14:sldId id="346"/>
            <p14:sldId id="348"/>
            <p14:sldId id="345"/>
            <p14:sldId id="347"/>
          </p14:sldIdLst>
        </p14:section>
      </p14:sectionLst>
    </p:ex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C0BA"/>
    <a:srgbClr val="93F0E6"/>
    <a:srgbClr val="FFFF00"/>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E0F8DB-AC94-4652-9A57-D6F59217F193}" v="18" dt="2023-07-05T02:53:43.159"/>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1314" y="11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geharu Ono" userId="1ce3f95f-cbce-4dee-b716-42a82cee329d" providerId="ADAL" clId="{0DE0F8DB-AC94-4652-9A57-D6F59217F193}"/>
    <pc:docChg chg="undo custSel modSld">
      <pc:chgData name="Shigeharu Ono" userId="1ce3f95f-cbce-4dee-b716-42a82cee329d" providerId="ADAL" clId="{0DE0F8DB-AC94-4652-9A57-D6F59217F193}" dt="2023-07-05T02:55:13.834" v="749" actId="20577"/>
      <pc:docMkLst>
        <pc:docMk/>
      </pc:docMkLst>
      <pc:sldChg chg="delSp mod">
        <pc:chgData name="Shigeharu Ono" userId="1ce3f95f-cbce-4dee-b716-42a82cee329d" providerId="ADAL" clId="{0DE0F8DB-AC94-4652-9A57-D6F59217F193}" dt="2023-07-05T02:35:28.460" v="1" actId="478"/>
        <pc:sldMkLst>
          <pc:docMk/>
          <pc:sldMk cId="3731236809" sldId="338"/>
        </pc:sldMkLst>
        <pc:spChg chg="del">
          <ac:chgData name="Shigeharu Ono" userId="1ce3f95f-cbce-4dee-b716-42a82cee329d" providerId="ADAL" clId="{0DE0F8DB-AC94-4652-9A57-D6F59217F193}" dt="2023-07-05T02:35:22.509" v="0" actId="478"/>
          <ac:spMkLst>
            <pc:docMk/>
            <pc:sldMk cId="3731236809" sldId="338"/>
            <ac:spMk id="4" creationId="{EB5481AC-3F05-4055-960D-71B468AA56CA}"/>
          </ac:spMkLst>
        </pc:spChg>
        <pc:spChg chg="del">
          <ac:chgData name="Shigeharu Ono" userId="1ce3f95f-cbce-4dee-b716-42a82cee329d" providerId="ADAL" clId="{0DE0F8DB-AC94-4652-9A57-D6F59217F193}" dt="2023-07-05T02:35:22.509" v="0" actId="478"/>
          <ac:spMkLst>
            <pc:docMk/>
            <pc:sldMk cId="3731236809" sldId="338"/>
            <ac:spMk id="7" creationId="{C8C1D87D-9955-467B-8D50-7C7052BDA4CD}"/>
          </ac:spMkLst>
        </pc:spChg>
        <pc:spChg chg="del">
          <ac:chgData name="Shigeharu Ono" userId="1ce3f95f-cbce-4dee-b716-42a82cee329d" providerId="ADAL" clId="{0DE0F8DB-AC94-4652-9A57-D6F59217F193}" dt="2023-07-05T02:35:22.509" v="0" actId="478"/>
          <ac:spMkLst>
            <pc:docMk/>
            <pc:sldMk cId="3731236809" sldId="338"/>
            <ac:spMk id="23" creationId="{87FDD762-9444-4A84-9B82-60C9B377FFA0}"/>
          </ac:spMkLst>
        </pc:spChg>
        <pc:spChg chg="del">
          <ac:chgData name="Shigeharu Ono" userId="1ce3f95f-cbce-4dee-b716-42a82cee329d" providerId="ADAL" clId="{0DE0F8DB-AC94-4652-9A57-D6F59217F193}" dt="2023-07-05T02:35:28.460" v="1" actId="478"/>
          <ac:spMkLst>
            <pc:docMk/>
            <pc:sldMk cId="3731236809" sldId="338"/>
            <ac:spMk id="24" creationId="{57E259FF-AB27-4E9D-A595-DB85DBD27EED}"/>
          </ac:spMkLst>
        </pc:spChg>
        <pc:spChg chg="del">
          <ac:chgData name="Shigeharu Ono" userId="1ce3f95f-cbce-4dee-b716-42a82cee329d" providerId="ADAL" clId="{0DE0F8DB-AC94-4652-9A57-D6F59217F193}" dt="2023-07-05T02:35:22.509" v="0" actId="478"/>
          <ac:spMkLst>
            <pc:docMk/>
            <pc:sldMk cId="3731236809" sldId="338"/>
            <ac:spMk id="26" creationId="{F5A7D25D-03CF-8C9E-6D7E-AE9FE80EFD7F}"/>
          </ac:spMkLst>
        </pc:spChg>
        <pc:spChg chg="del">
          <ac:chgData name="Shigeharu Ono" userId="1ce3f95f-cbce-4dee-b716-42a82cee329d" providerId="ADAL" clId="{0DE0F8DB-AC94-4652-9A57-D6F59217F193}" dt="2023-07-05T02:35:22.509" v="0" actId="478"/>
          <ac:spMkLst>
            <pc:docMk/>
            <pc:sldMk cId="3731236809" sldId="338"/>
            <ac:spMk id="27" creationId="{5ADBD54A-942E-42C3-7B9A-7AD0545C5B89}"/>
          </ac:spMkLst>
        </pc:spChg>
        <pc:spChg chg="del">
          <ac:chgData name="Shigeharu Ono" userId="1ce3f95f-cbce-4dee-b716-42a82cee329d" providerId="ADAL" clId="{0DE0F8DB-AC94-4652-9A57-D6F59217F193}" dt="2023-07-05T02:35:22.509" v="0" actId="478"/>
          <ac:spMkLst>
            <pc:docMk/>
            <pc:sldMk cId="3731236809" sldId="338"/>
            <ac:spMk id="28" creationId="{13E457C9-525D-00A4-BE87-6479B9F5E9EF}"/>
          </ac:spMkLst>
        </pc:spChg>
        <pc:spChg chg="del">
          <ac:chgData name="Shigeharu Ono" userId="1ce3f95f-cbce-4dee-b716-42a82cee329d" providerId="ADAL" clId="{0DE0F8DB-AC94-4652-9A57-D6F59217F193}" dt="2023-07-05T02:35:22.509" v="0" actId="478"/>
          <ac:spMkLst>
            <pc:docMk/>
            <pc:sldMk cId="3731236809" sldId="338"/>
            <ac:spMk id="29" creationId="{FB98A765-9647-B11E-38AF-05ECAA8ADC0D}"/>
          </ac:spMkLst>
        </pc:spChg>
        <pc:spChg chg="del">
          <ac:chgData name="Shigeharu Ono" userId="1ce3f95f-cbce-4dee-b716-42a82cee329d" providerId="ADAL" clId="{0DE0F8DB-AC94-4652-9A57-D6F59217F193}" dt="2023-07-05T02:35:22.509" v="0" actId="478"/>
          <ac:spMkLst>
            <pc:docMk/>
            <pc:sldMk cId="3731236809" sldId="338"/>
            <ac:spMk id="30" creationId="{2E0F6D0F-5425-0110-E95B-51F4EA2A255E}"/>
          </ac:spMkLst>
        </pc:spChg>
        <pc:spChg chg="del">
          <ac:chgData name="Shigeharu Ono" userId="1ce3f95f-cbce-4dee-b716-42a82cee329d" providerId="ADAL" clId="{0DE0F8DB-AC94-4652-9A57-D6F59217F193}" dt="2023-07-05T02:35:22.509" v="0" actId="478"/>
          <ac:spMkLst>
            <pc:docMk/>
            <pc:sldMk cId="3731236809" sldId="338"/>
            <ac:spMk id="31" creationId="{54B6F21E-ACF7-EA79-E561-7B02BFF87F79}"/>
          </ac:spMkLst>
        </pc:spChg>
        <pc:spChg chg="del">
          <ac:chgData name="Shigeharu Ono" userId="1ce3f95f-cbce-4dee-b716-42a82cee329d" providerId="ADAL" clId="{0DE0F8DB-AC94-4652-9A57-D6F59217F193}" dt="2023-07-05T02:35:22.509" v="0" actId="478"/>
          <ac:spMkLst>
            <pc:docMk/>
            <pc:sldMk cId="3731236809" sldId="338"/>
            <ac:spMk id="32" creationId="{1A61B470-19AA-8C65-3DB9-CCDCC6A377FD}"/>
          </ac:spMkLst>
        </pc:spChg>
        <pc:spChg chg="del">
          <ac:chgData name="Shigeharu Ono" userId="1ce3f95f-cbce-4dee-b716-42a82cee329d" providerId="ADAL" clId="{0DE0F8DB-AC94-4652-9A57-D6F59217F193}" dt="2023-07-05T02:35:22.509" v="0" actId="478"/>
          <ac:spMkLst>
            <pc:docMk/>
            <pc:sldMk cId="3731236809" sldId="338"/>
            <ac:spMk id="33" creationId="{6F510CFE-4AC1-ADD8-9599-1A89F9D1FCE3}"/>
          </ac:spMkLst>
        </pc:spChg>
        <pc:spChg chg="del">
          <ac:chgData name="Shigeharu Ono" userId="1ce3f95f-cbce-4dee-b716-42a82cee329d" providerId="ADAL" clId="{0DE0F8DB-AC94-4652-9A57-D6F59217F193}" dt="2023-07-05T02:35:22.509" v="0" actId="478"/>
          <ac:spMkLst>
            <pc:docMk/>
            <pc:sldMk cId="3731236809" sldId="338"/>
            <ac:spMk id="34" creationId="{520918A4-7185-EAFD-B3AD-360C0D1C8D0A}"/>
          </ac:spMkLst>
        </pc:spChg>
        <pc:spChg chg="del">
          <ac:chgData name="Shigeharu Ono" userId="1ce3f95f-cbce-4dee-b716-42a82cee329d" providerId="ADAL" clId="{0DE0F8DB-AC94-4652-9A57-D6F59217F193}" dt="2023-07-05T02:35:22.509" v="0" actId="478"/>
          <ac:spMkLst>
            <pc:docMk/>
            <pc:sldMk cId="3731236809" sldId="338"/>
            <ac:spMk id="35" creationId="{0DB80DF9-D98D-DE00-C301-77A7A3BF06DE}"/>
          </ac:spMkLst>
        </pc:spChg>
        <pc:spChg chg="del">
          <ac:chgData name="Shigeharu Ono" userId="1ce3f95f-cbce-4dee-b716-42a82cee329d" providerId="ADAL" clId="{0DE0F8DB-AC94-4652-9A57-D6F59217F193}" dt="2023-07-05T02:35:22.509" v="0" actId="478"/>
          <ac:spMkLst>
            <pc:docMk/>
            <pc:sldMk cId="3731236809" sldId="338"/>
            <ac:spMk id="38" creationId="{21E66282-60D4-13F0-D0B8-14E67FAF02F2}"/>
          </ac:spMkLst>
        </pc:spChg>
        <pc:graphicFrameChg chg="del">
          <ac:chgData name="Shigeharu Ono" userId="1ce3f95f-cbce-4dee-b716-42a82cee329d" providerId="ADAL" clId="{0DE0F8DB-AC94-4652-9A57-D6F59217F193}" dt="2023-07-05T02:35:28.460" v="1" actId="478"/>
          <ac:graphicFrameMkLst>
            <pc:docMk/>
            <pc:sldMk cId="3731236809" sldId="338"/>
            <ac:graphicFrameMk id="21" creationId="{B5BE8F55-5A6B-4EDB-A9C6-FFCB9ADD742E}"/>
          </ac:graphicFrameMkLst>
        </pc:graphicFrameChg>
        <pc:graphicFrameChg chg="del">
          <ac:chgData name="Shigeharu Ono" userId="1ce3f95f-cbce-4dee-b716-42a82cee329d" providerId="ADAL" clId="{0DE0F8DB-AC94-4652-9A57-D6F59217F193}" dt="2023-07-05T02:35:28.460" v="1" actId="478"/>
          <ac:graphicFrameMkLst>
            <pc:docMk/>
            <pc:sldMk cId="3731236809" sldId="338"/>
            <ac:graphicFrameMk id="22" creationId="{81BFF5DC-7983-430D-9C3F-E0E38E3B234F}"/>
          </ac:graphicFrameMkLst>
        </pc:graphicFrameChg>
      </pc:sldChg>
      <pc:sldChg chg="addSp delSp modSp mod">
        <pc:chgData name="Shigeharu Ono" userId="1ce3f95f-cbce-4dee-b716-42a82cee329d" providerId="ADAL" clId="{0DE0F8DB-AC94-4652-9A57-D6F59217F193}" dt="2023-07-05T02:55:13.834" v="749" actId="20577"/>
        <pc:sldMkLst>
          <pc:docMk/>
          <pc:sldMk cId="3862884683" sldId="346"/>
        </pc:sldMkLst>
        <pc:spChg chg="mod">
          <ac:chgData name="Shigeharu Ono" userId="1ce3f95f-cbce-4dee-b716-42a82cee329d" providerId="ADAL" clId="{0DE0F8DB-AC94-4652-9A57-D6F59217F193}" dt="2023-07-05T02:55:13.834" v="749" actId="20577"/>
          <ac:spMkLst>
            <pc:docMk/>
            <pc:sldMk cId="3862884683" sldId="346"/>
            <ac:spMk id="5" creationId="{EBA556A3-6BA7-4BBD-B259-3E09DB056AA2}"/>
          </ac:spMkLst>
        </pc:spChg>
        <pc:graphicFrameChg chg="del mod">
          <ac:chgData name="Shigeharu Ono" userId="1ce3f95f-cbce-4dee-b716-42a82cee329d" providerId="ADAL" clId="{0DE0F8DB-AC94-4652-9A57-D6F59217F193}" dt="2023-07-05T02:44:07.185" v="165" actId="478"/>
          <ac:graphicFrameMkLst>
            <pc:docMk/>
            <pc:sldMk cId="3862884683" sldId="346"/>
            <ac:graphicFrameMk id="4" creationId="{AC987D4C-4D8B-897C-DEF7-B95F99854BE7}"/>
          </ac:graphicFrameMkLst>
        </pc:graphicFrameChg>
        <pc:graphicFrameChg chg="mod modGraphic">
          <ac:chgData name="Shigeharu Ono" userId="1ce3f95f-cbce-4dee-b716-42a82cee329d" providerId="ADAL" clId="{0DE0F8DB-AC94-4652-9A57-D6F59217F193}" dt="2023-07-05T02:49:23.306" v="440" actId="1076"/>
          <ac:graphicFrameMkLst>
            <pc:docMk/>
            <pc:sldMk cId="3862884683" sldId="346"/>
            <ac:graphicFrameMk id="7" creationId="{1B237112-3966-F696-01C0-3E12B69227B2}"/>
          </ac:graphicFrameMkLst>
        </pc:graphicFrameChg>
        <pc:graphicFrameChg chg="mod modGraphic">
          <ac:chgData name="Shigeharu Ono" userId="1ce3f95f-cbce-4dee-b716-42a82cee329d" providerId="ADAL" clId="{0DE0F8DB-AC94-4652-9A57-D6F59217F193}" dt="2023-07-05T02:49:18.915" v="439" actId="1076"/>
          <ac:graphicFrameMkLst>
            <pc:docMk/>
            <pc:sldMk cId="3862884683" sldId="346"/>
            <ac:graphicFrameMk id="8" creationId="{F0D11EAA-28B3-AFF3-A3D0-78CD1E3357E6}"/>
          </ac:graphicFrameMkLst>
        </pc:graphicFrameChg>
        <pc:graphicFrameChg chg="mod">
          <ac:chgData name="Shigeharu Ono" userId="1ce3f95f-cbce-4dee-b716-42a82cee329d" providerId="ADAL" clId="{0DE0F8DB-AC94-4652-9A57-D6F59217F193}" dt="2023-07-05T02:35:50.895" v="38" actId="1038"/>
          <ac:graphicFrameMkLst>
            <pc:docMk/>
            <pc:sldMk cId="3862884683" sldId="346"/>
            <ac:graphicFrameMk id="9" creationId="{BD1CEE45-2D7F-FFD5-BEC6-89AB34C37AB4}"/>
          </ac:graphicFrameMkLst>
        </pc:graphicFrameChg>
        <pc:graphicFrameChg chg="add mod modGraphic">
          <ac:chgData name="Shigeharu Ono" userId="1ce3f95f-cbce-4dee-b716-42a82cee329d" providerId="ADAL" clId="{0DE0F8DB-AC94-4652-9A57-D6F59217F193}" dt="2023-07-05T02:53:45.280" v="697" actId="20577"/>
          <ac:graphicFrameMkLst>
            <pc:docMk/>
            <pc:sldMk cId="3862884683" sldId="346"/>
            <ac:graphicFrameMk id="11" creationId="{32FBE0FB-D833-85CD-9DA2-6510B4ACF119}"/>
          </ac:graphicFrameMkLst>
        </pc:graphicFrameChg>
        <pc:graphicFrameChg chg="mod modGraphic">
          <ac:chgData name="Shigeharu Ono" userId="1ce3f95f-cbce-4dee-b716-42a82cee329d" providerId="ADAL" clId="{0DE0F8DB-AC94-4652-9A57-D6F59217F193}" dt="2023-07-05T02:49:38.755" v="442" actId="1076"/>
          <ac:graphicFrameMkLst>
            <pc:docMk/>
            <pc:sldMk cId="3862884683" sldId="346"/>
            <ac:graphicFrameMk id="13" creationId="{B3886737-9451-4111-5D00-21FF45A976BF}"/>
          </ac:graphicFrameMkLst>
        </pc:graphicFrameChg>
        <pc:graphicFrameChg chg="add del mod modGraphic">
          <ac:chgData name="Shigeharu Ono" userId="1ce3f95f-cbce-4dee-b716-42a82cee329d" providerId="ADAL" clId="{0DE0F8DB-AC94-4652-9A57-D6F59217F193}" dt="2023-07-05T02:45:56.707" v="193" actId="478"/>
          <ac:graphicFrameMkLst>
            <pc:docMk/>
            <pc:sldMk cId="3862884683" sldId="346"/>
            <ac:graphicFrameMk id="14" creationId="{02596E27-37AA-04AB-4130-4E4AA8915DC9}"/>
          </ac:graphicFrameMkLst>
        </pc:graphicFrameChg>
        <pc:graphicFrameChg chg="add del mod modGraphic">
          <ac:chgData name="Shigeharu Ono" userId="1ce3f95f-cbce-4dee-b716-42a82cee329d" providerId="ADAL" clId="{0DE0F8DB-AC94-4652-9A57-D6F59217F193}" dt="2023-07-05T02:45:56.707" v="193" actId="478"/>
          <ac:graphicFrameMkLst>
            <pc:docMk/>
            <pc:sldMk cId="3862884683" sldId="346"/>
            <ac:graphicFrameMk id="16" creationId="{61CFB3AA-6BE4-7BC7-04E3-2314E3A62930}"/>
          </ac:graphicFrameMkLst>
        </pc:graphicFrameChg>
        <pc:graphicFrameChg chg="add mod modGraphic">
          <ac:chgData name="Shigeharu Ono" userId="1ce3f95f-cbce-4dee-b716-42a82cee329d" providerId="ADAL" clId="{0DE0F8DB-AC94-4652-9A57-D6F59217F193}" dt="2023-07-05T02:48:45.311" v="432" actId="1076"/>
          <ac:graphicFrameMkLst>
            <pc:docMk/>
            <pc:sldMk cId="3862884683" sldId="346"/>
            <ac:graphicFrameMk id="17" creationId="{EE8BB1C7-D750-6112-CD8F-E9F084B40A96}"/>
          </ac:graphicFrameMkLst>
        </pc:graphicFrameChg>
        <pc:cxnChg chg="mod">
          <ac:chgData name="Shigeharu Ono" userId="1ce3f95f-cbce-4dee-b716-42a82cee329d" providerId="ADAL" clId="{0DE0F8DB-AC94-4652-9A57-D6F59217F193}" dt="2023-07-05T02:49:38.755" v="442" actId="1076"/>
          <ac:cxnSpMkLst>
            <pc:docMk/>
            <pc:sldMk cId="3862884683" sldId="346"/>
            <ac:cxnSpMk id="6" creationId="{62F23760-6A37-2213-5E68-B87BFECBF1E2}"/>
          </ac:cxnSpMkLst>
        </pc:cxnChg>
        <pc:cxnChg chg="mod">
          <ac:chgData name="Shigeharu Ono" userId="1ce3f95f-cbce-4dee-b716-42a82cee329d" providerId="ADAL" clId="{0DE0F8DB-AC94-4652-9A57-D6F59217F193}" dt="2023-07-05T02:49:34.382" v="441" actId="14100"/>
          <ac:cxnSpMkLst>
            <pc:docMk/>
            <pc:sldMk cId="3862884683" sldId="346"/>
            <ac:cxnSpMk id="12" creationId="{23C67D21-ACD7-CDEE-5BEE-23ABB20FF8DD}"/>
          </ac:cxnSpMkLst>
        </pc:cxnChg>
        <pc:cxnChg chg="add del mod">
          <ac:chgData name="Shigeharu Ono" userId="1ce3f95f-cbce-4dee-b716-42a82cee329d" providerId="ADAL" clId="{0DE0F8DB-AC94-4652-9A57-D6F59217F193}" dt="2023-07-05T02:45:59.594" v="194" actId="478"/>
          <ac:cxnSpMkLst>
            <pc:docMk/>
            <pc:sldMk cId="3862884683" sldId="346"/>
            <ac:cxnSpMk id="15" creationId="{99D187A6-EA05-4F5A-3F95-F425024DE42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90C1A1BA-84E3-42A9-9947-44E161CAFAE2}" type="datetimeFigureOut">
              <a:rPr kumimoji="1" lang="ja-JP" altLang="en-US" smtClean="0"/>
              <a:t>2023/7/5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_1 (White)">
    <p:spTree>
      <p:nvGrpSpPr>
        <p:cNvPr id="1" name=""/>
        <p:cNvGrpSpPr/>
        <p:nvPr/>
      </p:nvGrpSpPr>
      <p:grpSpPr>
        <a:xfrm>
          <a:off x="0" y="0"/>
          <a:ext cx="0" cy="0"/>
          <a:chOff x="0" y="0"/>
          <a:chExt cx="0" cy="0"/>
        </a:xfrm>
      </p:grpSpPr>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rgbClr val="4EC0BA"/>
          </a:solidFill>
          <a:ln>
            <a:solidFill>
              <a:srgbClr val="27ACAA"/>
            </a:solidFill>
          </a:ln>
        </p:spPr>
        <p:txBody>
          <a:bodyPr vert="horz" wrap="square" lIns="84707" tIns="42353" rIns="84707" bIns="42353" numCol="1" anchor="t" anchorCtr="0" compatLnSpc="1">
            <a:prstTxWarp prst="textNoShape">
              <a:avLst/>
            </a:prstTxWarp>
          </a:bodyPr>
          <a:lstStyle/>
          <a:p>
            <a:pPr fontAlgn="auto"/>
            <a:endParaRPr lang="en-GB" sz="1667" spc="18" baseline="0">
              <a:solidFill>
                <a:schemeClr val="tx2"/>
              </a:solidFill>
              <a:latin typeface="EYInterstate" panose="02000503020000020004" pitchFamily="2" charset="0"/>
              <a:ea typeface="Meiryo UI" panose="020B0604030504040204" pitchFamily="50" charset="-128"/>
            </a:endParaRPr>
          </a:p>
        </p:txBody>
      </p:sp>
      <p:sp>
        <p:nvSpPr>
          <p:cNvPr id="32" name="タイトル 14"/>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2038"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390"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111"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sp>
        <p:nvSpPr>
          <p:cNvPr id="25" name="テキスト プレースホルダ 16"/>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25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33694648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_1 (White)">
    <p:spTree>
      <p:nvGrpSpPr>
        <p:cNvPr id="1" name=""/>
        <p:cNvGrpSpPr/>
        <p:nvPr/>
      </p:nvGrpSpPr>
      <p:grpSpPr>
        <a:xfrm>
          <a:off x="0" y="0"/>
          <a:ext cx="0" cy="0"/>
          <a:chOff x="0" y="0"/>
          <a:chExt cx="0" cy="0"/>
        </a:xfrm>
      </p:grpSpPr>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rgbClr val="4EC0BA"/>
          </a:solidFill>
          <a:ln>
            <a:solidFill>
              <a:srgbClr val="27ACAA"/>
            </a:solidFill>
          </a:ln>
        </p:spPr>
        <p:txBody>
          <a:bodyPr vert="horz" wrap="square" lIns="78191" tIns="39095" rIns="78191" bIns="39095" numCol="1" anchor="t" anchorCtr="0" compatLnSpc="1">
            <a:prstTxWarp prst="textNoShape">
              <a:avLst/>
            </a:prstTxWarp>
          </a:bodyPr>
          <a:lstStyle/>
          <a:p>
            <a:pPr fontAlgn="auto"/>
            <a:endParaRPr lang="en-GB" sz="1539" spc="17" baseline="0">
              <a:solidFill>
                <a:schemeClr val="tx2"/>
              </a:solidFill>
              <a:latin typeface="EYInterstate" panose="02000503020000020004" pitchFamily="2" charset="0"/>
              <a:ea typeface="Meiryo UI" panose="020B0604030504040204" pitchFamily="50" charset="-128"/>
            </a:endParaRPr>
          </a:p>
        </p:txBody>
      </p:sp>
      <p:sp>
        <p:nvSpPr>
          <p:cNvPr id="32" name="タイトル 14"/>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pic>
        <p:nvPicPr>
          <p:cNvPr id="19" name="Picture 8"/>
          <p:cNvPicPr>
            <a:picLocks noChangeAspect="1"/>
          </p:cNvPicPr>
          <p:nvPr/>
        </p:nvPicPr>
        <p:blipFill>
          <a:blip r:embed="rId2"/>
          <a:stretch>
            <a:fillRect/>
          </a:stretch>
        </p:blipFill>
        <p:spPr>
          <a:xfrm>
            <a:off x="8381013" y="5424187"/>
            <a:ext cx="1002377" cy="1142809"/>
          </a:xfrm>
          <a:prstGeom prst="rect">
            <a:avLst/>
          </a:prstGeom>
        </p:spPr>
      </p:pic>
      <p:sp>
        <p:nvSpPr>
          <p:cNvPr id="25" name="テキスト プレースホルダ 16"/>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104404459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_2 (Black)">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E8EE0FE-D16D-499D-8EEB-A7476F8BA88C}"/>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75" name="Freeform 6"/>
          <p:cNvSpPr>
            <a:spLocks/>
          </p:cNvSpPr>
          <p:nvPr/>
        </p:nvSpPr>
        <p:spPr bwMode="auto">
          <a:xfrm>
            <a:off x="517654" y="490348"/>
            <a:ext cx="4702233" cy="3036607"/>
          </a:xfrm>
          <a:custGeom>
            <a:avLst/>
            <a:gdLst>
              <a:gd name="T0" fmla="*/ 0 w 3128"/>
              <a:gd name="T1" fmla="*/ 552 h 2114"/>
              <a:gd name="T2" fmla="*/ 0 w 3128"/>
              <a:gd name="T3" fmla="*/ 2114 h 2114"/>
              <a:gd name="T4" fmla="*/ 3128 w 3128"/>
              <a:gd name="T5" fmla="*/ 2114 h 2114"/>
              <a:gd name="T6" fmla="*/ 3128 w 3128"/>
              <a:gd name="T7" fmla="*/ 0 h 2114"/>
              <a:gd name="T8" fmla="*/ 0 w 3128"/>
              <a:gd name="T9" fmla="*/ 552 h 2114"/>
            </a:gdLst>
            <a:ahLst/>
            <a:cxnLst>
              <a:cxn ang="0">
                <a:pos x="T0" y="T1"/>
              </a:cxn>
              <a:cxn ang="0">
                <a:pos x="T2" y="T3"/>
              </a:cxn>
              <a:cxn ang="0">
                <a:pos x="T4" y="T5"/>
              </a:cxn>
              <a:cxn ang="0">
                <a:pos x="T6" y="T7"/>
              </a:cxn>
              <a:cxn ang="0">
                <a:pos x="T8" y="T9"/>
              </a:cxn>
            </a:cxnLst>
            <a:rect l="0" t="0" r="r" b="b"/>
            <a:pathLst>
              <a:path w="3128" h="2114">
                <a:moveTo>
                  <a:pt x="0" y="552"/>
                </a:moveTo>
                <a:lnTo>
                  <a:pt x="0" y="2114"/>
                </a:lnTo>
                <a:lnTo>
                  <a:pt x="3128" y="2114"/>
                </a:lnTo>
                <a:lnTo>
                  <a:pt x="3128" y="0"/>
                </a:lnTo>
                <a:lnTo>
                  <a:pt x="0" y="552"/>
                </a:lnTo>
                <a:close/>
              </a:path>
            </a:pathLst>
          </a:custGeom>
          <a:solidFill>
            <a:schemeClr val="accent2"/>
          </a:solidFill>
          <a:ln>
            <a:noFill/>
          </a:ln>
        </p:spPr>
        <p:txBody>
          <a:bodyPr vert="horz" wrap="square" lIns="78191" tIns="39095" rIns="78191" bIns="39095" numCol="1" anchor="t" anchorCtr="0" compatLnSpc="1">
            <a:prstTxWarp prst="textNoShape">
              <a:avLst/>
            </a:prstTxWarp>
          </a:bodyPr>
          <a:lstStyle/>
          <a:p>
            <a:pPr fontAlgn="auto"/>
            <a:endParaRPr lang="en-GB" sz="1539" spc="0" baseline="0">
              <a:solidFill>
                <a:schemeClr val="tx2"/>
              </a:solidFill>
              <a:latin typeface="EYInterstate" panose="02000503020000020004" pitchFamily="2" charset="0"/>
              <a:ea typeface="Meiryo UI" panose="020B0604030504040204" pitchFamily="50" charset="-128"/>
            </a:endParaRPr>
          </a:p>
        </p:txBody>
      </p:sp>
      <p:grpSp>
        <p:nvGrpSpPr>
          <p:cNvPr id="17" name="Group 4">
            <a:extLst>
              <a:ext uri="{FF2B5EF4-FFF2-40B4-BE49-F238E27FC236}">
                <a16:creationId xmlns:a16="http://schemas.microsoft.com/office/drawing/2014/main" id="{99843BE3-E2F5-4609-A760-81A32CA2761E}"/>
              </a:ext>
            </a:extLst>
          </p:cNvPr>
          <p:cNvGrpSpPr>
            <a:grpSpLocks noChangeAspect="1"/>
          </p:cNvGrpSpPr>
          <p:nvPr/>
        </p:nvGrpSpPr>
        <p:grpSpPr bwMode="auto">
          <a:xfrm>
            <a:off x="8370463" y="5411224"/>
            <a:ext cx="996787" cy="1142809"/>
            <a:chOff x="6529" y="3125"/>
            <a:chExt cx="772" cy="904"/>
          </a:xfrm>
        </p:grpSpPr>
        <p:sp>
          <p:nvSpPr>
            <p:cNvPr id="21" name="Freeform 5">
              <a:extLst>
                <a:ext uri="{FF2B5EF4-FFF2-40B4-BE49-F238E27FC236}">
                  <a16:creationId xmlns:a16="http://schemas.microsoft.com/office/drawing/2014/main" id="{7D7BD637-F7CA-4F17-AF72-63DD6F96AC4E}"/>
                </a:ext>
              </a:extLst>
            </p:cNvPr>
            <p:cNvSpPr>
              <a:spLocks/>
            </p:cNvSpPr>
            <p:nvPr/>
          </p:nvSpPr>
          <p:spPr bwMode="auto">
            <a:xfrm>
              <a:off x="6529" y="3125"/>
              <a:ext cx="619" cy="226"/>
            </a:xfrm>
            <a:custGeom>
              <a:avLst/>
              <a:gdLst>
                <a:gd name="T0" fmla="*/ 2473 w 2473"/>
                <a:gd name="T1" fmla="*/ 0 h 902"/>
                <a:gd name="T2" fmla="*/ 0 w 2473"/>
                <a:gd name="T3" fmla="*/ 902 h 902"/>
                <a:gd name="T4" fmla="*/ 2473 w 2473"/>
                <a:gd name="T5" fmla="*/ 466 h 902"/>
                <a:gd name="T6" fmla="*/ 2473 w 2473"/>
                <a:gd name="T7" fmla="*/ 0 h 902"/>
              </a:gdLst>
              <a:ahLst/>
              <a:cxnLst>
                <a:cxn ang="0">
                  <a:pos x="T0" y="T1"/>
                </a:cxn>
                <a:cxn ang="0">
                  <a:pos x="T2" y="T3"/>
                </a:cxn>
                <a:cxn ang="0">
                  <a:pos x="T4" y="T5"/>
                </a:cxn>
                <a:cxn ang="0">
                  <a:pos x="T6" y="T7"/>
                </a:cxn>
              </a:cxnLst>
              <a:rect l="0" t="0" r="r" b="b"/>
              <a:pathLst>
                <a:path w="2473" h="902">
                  <a:moveTo>
                    <a:pt x="2473" y="0"/>
                  </a:moveTo>
                  <a:lnTo>
                    <a:pt x="0" y="902"/>
                  </a:lnTo>
                  <a:lnTo>
                    <a:pt x="2473" y="466"/>
                  </a:lnTo>
                  <a:lnTo>
                    <a:pt x="2473" y="0"/>
                  </a:lnTo>
                  <a:close/>
                </a:path>
              </a:pathLst>
            </a:custGeom>
            <a:solidFill>
              <a:srgbClr val="FFE6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781903" eaLnBrk="1" fontAlgn="auto" latinLnBrk="0" hangingPunct="1">
                <a:lnSpc>
                  <a:spcPct val="100000"/>
                </a:lnSpc>
                <a:spcBef>
                  <a:spcPts val="0"/>
                </a:spcBef>
                <a:spcAft>
                  <a:spcPts val="0"/>
                </a:spcAft>
                <a:buClrTx/>
                <a:buSzTx/>
                <a:buFontTx/>
                <a:buNone/>
                <a:tabLst/>
                <a:defRPr/>
              </a:pPr>
              <a:endParaRPr kumimoji="0" lang="en-IN" sz="1539"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endParaRPr>
            </a:p>
          </p:txBody>
        </p:sp>
        <p:sp>
          <p:nvSpPr>
            <p:cNvPr id="22" name="Freeform 6">
              <a:extLst>
                <a:ext uri="{FF2B5EF4-FFF2-40B4-BE49-F238E27FC236}">
                  <a16:creationId xmlns:a16="http://schemas.microsoft.com/office/drawing/2014/main" id="{92BB8D4A-A01C-4B5F-940B-9B054C48B578}"/>
                </a:ext>
              </a:extLst>
            </p:cNvPr>
            <p:cNvSpPr>
              <a:spLocks noEditPoints="1"/>
            </p:cNvSpPr>
            <p:nvPr/>
          </p:nvSpPr>
          <p:spPr bwMode="auto">
            <a:xfrm>
              <a:off x="6529" y="3444"/>
              <a:ext cx="772" cy="585"/>
            </a:xfrm>
            <a:custGeom>
              <a:avLst/>
              <a:gdLst>
                <a:gd name="T0" fmla="*/ 233 w 3088"/>
                <a:gd name="T1" fmla="*/ 1588 h 2339"/>
                <a:gd name="T2" fmla="*/ 253 w 3088"/>
                <a:gd name="T3" fmla="*/ 1795 h 2339"/>
                <a:gd name="T4" fmla="*/ 151 w 3088"/>
                <a:gd name="T5" fmla="*/ 1810 h 2339"/>
                <a:gd name="T6" fmla="*/ 351 w 3088"/>
                <a:gd name="T7" fmla="*/ 1761 h 2339"/>
                <a:gd name="T8" fmla="*/ 416 w 3088"/>
                <a:gd name="T9" fmla="*/ 1857 h 2339"/>
                <a:gd name="T10" fmla="*/ 1140 w 3088"/>
                <a:gd name="T11" fmla="*/ 1652 h 2339"/>
                <a:gd name="T12" fmla="*/ 1216 w 3088"/>
                <a:gd name="T13" fmla="*/ 1738 h 2339"/>
                <a:gd name="T14" fmla="*/ 696 w 3088"/>
                <a:gd name="T15" fmla="*/ 1546 h 2339"/>
                <a:gd name="T16" fmla="*/ 738 w 3088"/>
                <a:gd name="T17" fmla="*/ 1710 h 2339"/>
                <a:gd name="T18" fmla="*/ 860 w 3088"/>
                <a:gd name="T19" fmla="*/ 1854 h 2339"/>
                <a:gd name="T20" fmla="*/ 832 w 3088"/>
                <a:gd name="T21" fmla="*/ 1684 h 2339"/>
                <a:gd name="T22" fmla="*/ 2021 w 3088"/>
                <a:gd name="T23" fmla="*/ 1860 h 2339"/>
                <a:gd name="T24" fmla="*/ 2158 w 3088"/>
                <a:gd name="T25" fmla="*/ 1747 h 2339"/>
                <a:gd name="T26" fmla="*/ 2100 w 3088"/>
                <a:gd name="T27" fmla="*/ 1730 h 2339"/>
                <a:gd name="T28" fmla="*/ 2059 w 3088"/>
                <a:gd name="T29" fmla="*/ 1684 h 2339"/>
                <a:gd name="T30" fmla="*/ 1309 w 3088"/>
                <a:gd name="T31" fmla="*/ 1734 h 2339"/>
                <a:gd name="T32" fmla="*/ 1445 w 3088"/>
                <a:gd name="T33" fmla="*/ 1844 h 2339"/>
                <a:gd name="T34" fmla="*/ 1473 w 3088"/>
                <a:gd name="T35" fmla="*/ 1923 h 2339"/>
                <a:gd name="T36" fmla="*/ 1369 w 3088"/>
                <a:gd name="T37" fmla="*/ 1781 h 2339"/>
                <a:gd name="T38" fmla="*/ 1727 w 3088"/>
                <a:gd name="T39" fmla="*/ 1677 h 2339"/>
                <a:gd name="T40" fmla="*/ 1632 w 3088"/>
                <a:gd name="T41" fmla="*/ 1778 h 2339"/>
                <a:gd name="T42" fmla="*/ 1822 w 3088"/>
                <a:gd name="T43" fmla="*/ 1710 h 2339"/>
                <a:gd name="T44" fmla="*/ 1686 w 3088"/>
                <a:gd name="T45" fmla="*/ 1786 h 2339"/>
                <a:gd name="T46" fmla="*/ 1708 w 3088"/>
                <a:gd name="T47" fmla="*/ 1817 h 2339"/>
                <a:gd name="T48" fmla="*/ 2240 w 3088"/>
                <a:gd name="T49" fmla="*/ 1766 h 2339"/>
                <a:gd name="T50" fmla="*/ 2227 w 3088"/>
                <a:gd name="T51" fmla="*/ 1653 h 2339"/>
                <a:gd name="T52" fmla="*/ 2290 w 3088"/>
                <a:gd name="T53" fmla="*/ 1866 h 2339"/>
                <a:gd name="T54" fmla="*/ 2321 w 3088"/>
                <a:gd name="T55" fmla="*/ 1709 h 2339"/>
                <a:gd name="T56" fmla="*/ 2908 w 3088"/>
                <a:gd name="T57" fmla="*/ 1750 h 2339"/>
                <a:gd name="T58" fmla="*/ 2730 w 3088"/>
                <a:gd name="T59" fmla="*/ 1683 h 2339"/>
                <a:gd name="T60" fmla="*/ 2852 w 3088"/>
                <a:gd name="T61" fmla="*/ 1860 h 2339"/>
                <a:gd name="T62" fmla="*/ 2639 w 3088"/>
                <a:gd name="T63" fmla="*/ 1783 h 2339"/>
                <a:gd name="T64" fmla="*/ 2605 w 3088"/>
                <a:gd name="T65" fmla="*/ 1853 h 2339"/>
                <a:gd name="T66" fmla="*/ 2464 w 3088"/>
                <a:gd name="T67" fmla="*/ 1861 h 2339"/>
                <a:gd name="T68" fmla="*/ 2495 w 3088"/>
                <a:gd name="T69" fmla="*/ 1812 h 2339"/>
                <a:gd name="T70" fmla="*/ 2998 w 3088"/>
                <a:gd name="T71" fmla="*/ 1639 h 2339"/>
                <a:gd name="T72" fmla="*/ 975 w 3088"/>
                <a:gd name="T73" fmla="*/ 1860 h 2339"/>
                <a:gd name="T74" fmla="*/ 2416 w 3088"/>
                <a:gd name="T75" fmla="*/ 2069 h 2339"/>
                <a:gd name="T76" fmla="*/ 2510 w 3088"/>
                <a:gd name="T77" fmla="*/ 2251 h 2339"/>
                <a:gd name="T78" fmla="*/ 2485 w 3088"/>
                <a:gd name="T79" fmla="*/ 2074 h 2339"/>
                <a:gd name="T80" fmla="*/ 627 w 3088"/>
                <a:gd name="T81" fmla="*/ 2078 h 2339"/>
                <a:gd name="T82" fmla="*/ 672 w 3088"/>
                <a:gd name="T83" fmla="*/ 2089 h 2339"/>
                <a:gd name="T84" fmla="*/ 202 w 3088"/>
                <a:gd name="T85" fmla="*/ 2135 h 2339"/>
                <a:gd name="T86" fmla="*/ 310 w 3088"/>
                <a:gd name="T87" fmla="*/ 2174 h 2339"/>
                <a:gd name="T88" fmla="*/ 503 w 3088"/>
                <a:gd name="T89" fmla="*/ 2174 h 2339"/>
                <a:gd name="T90" fmla="*/ 374 w 3088"/>
                <a:gd name="T91" fmla="*/ 2185 h 2339"/>
                <a:gd name="T92" fmla="*/ 439 w 3088"/>
                <a:gd name="T93" fmla="*/ 2185 h 2339"/>
                <a:gd name="T94" fmla="*/ 2197 w 3088"/>
                <a:gd name="T95" fmla="*/ 2040 h 2339"/>
                <a:gd name="T96" fmla="*/ 1597 w 3088"/>
                <a:gd name="T97" fmla="*/ 2027 h 2339"/>
                <a:gd name="T98" fmla="*/ 1937 w 3088"/>
                <a:gd name="T99" fmla="*/ 2047 h 2339"/>
                <a:gd name="T100" fmla="*/ 2002 w 3088"/>
                <a:gd name="T101" fmla="*/ 2254 h 2339"/>
                <a:gd name="T102" fmla="*/ 2061 w 3088"/>
                <a:gd name="T103" fmla="*/ 2041 h 2339"/>
                <a:gd name="T104" fmla="*/ 2002 w 3088"/>
                <a:gd name="T105" fmla="*/ 2073 h 2339"/>
                <a:gd name="T106" fmla="*/ 767 w 3088"/>
                <a:gd name="T107" fmla="*/ 1934 h 2339"/>
                <a:gd name="T108" fmla="*/ 1202 w 3088"/>
                <a:gd name="T109" fmla="*/ 2037 h 2339"/>
                <a:gd name="T110" fmla="*/ 1108 w 3088"/>
                <a:gd name="T111" fmla="*/ 2086 h 2339"/>
                <a:gd name="T112" fmla="*/ 1280 w 3088"/>
                <a:gd name="T113" fmla="*/ 2078 h 2339"/>
                <a:gd name="T114" fmla="*/ 1385 w 3088"/>
                <a:gd name="T115" fmla="*/ 2249 h 2339"/>
                <a:gd name="T116" fmla="*/ 1403 w 3088"/>
                <a:gd name="T117" fmla="*/ 2332 h 2339"/>
                <a:gd name="T118" fmla="*/ 1354 w 3088"/>
                <a:gd name="T119" fmla="*/ 2200 h 2339"/>
                <a:gd name="T120" fmla="*/ 993 w 3088"/>
                <a:gd name="T121" fmla="*/ 2123 h 2339"/>
                <a:gd name="T122" fmla="*/ 397 w 3088"/>
                <a:gd name="T123" fmla="*/ 963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088" h="2339">
                  <a:moveTo>
                    <a:pt x="257" y="1763"/>
                  </a:moveTo>
                  <a:lnTo>
                    <a:pt x="257" y="1763"/>
                  </a:lnTo>
                  <a:lnTo>
                    <a:pt x="257" y="1755"/>
                  </a:lnTo>
                  <a:lnTo>
                    <a:pt x="256" y="1749"/>
                  </a:lnTo>
                  <a:lnTo>
                    <a:pt x="253" y="1736"/>
                  </a:lnTo>
                  <a:lnTo>
                    <a:pt x="247" y="1725"/>
                  </a:lnTo>
                  <a:lnTo>
                    <a:pt x="241" y="1716"/>
                  </a:lnTo>
                  <a:lnTo>
                    <a:pt x="233" y="1709"/>
                  </a:lnTo>
                  <a:lnTo>
                    <a:pt x="225" y="1704"/>
                  </a:lnTo>
                  <a:lnTo>
                    <a:pt x="219" y="1699"/>
                  </a:lnTo>
                  <a:lnTo>
                    <a:pt x="212" y="1696"/>
                  </a:lnTo>
                  <a:lnTo>
                    <a:pt x="212" y="1696"/>
                  </a:lnTo>
                  <a:lnTo>
                    <a:pt x="220" y="1690"/>
                  </a:lnTo>
                  <a:lnTo>
                    <a:pt x="226" y="1685"/>
                  </a:lnTo>
                  <a:lnTo>
                    <a:pt x="232" y="1678"/>
                  </a:lnTo>
                  <a:lnTo>
                    <a:pt x="237" y="1671"/>
                  </a:lnTo>
                  <a:lnTo>
                    <a:pt x="242" y="1663"/>
                  </a:lnTo>
                  <a:lnTo>
                    <a:pt x="244" y="1654"/>
                  </a:lnTo>
                  <a:lnTo>
                    <a:pt x="246" y="1645"/>
                  </a:lnTo>
                  <a:lnTo>
                    <a:pt x="246" y="1635"/>
                  </a:lnTo>
                  <a:lnTo>
                    <a:pt x="246" y="1635"/>
                  </a:lnTo>
                  <a:lnTo>
                    <a:pt x="246" y="1626"/>
                  </a:lnTo>
                  <a:lnTo>
                    <a:pt x="245" y="1618"/>
                  </a:lnTo>
                  <a:lnTo>
                    <a:pt x="243" y="1610"/>
                  </a:lnTo>
                  <a:lnTo>
                    <a:pt x="241" y="1602"/>
                  </a:lnTo>
                  <a:lnTo>
                    <a:pt x="237" y="1594"/>
                  </a:lnTo>
                  <a:lnTo>
                    <a:pt x="233" y="1588"/>
                  </a:lnTo>
                  <a:lnTo>
                    <a:pt x="227" y="1582"/>
                  </a:lnTo>
                  <a:lnTo>
                    <a:pt x="222" y="1577"/>
                  </a:lnTo>
                  <a:lnTo>
                    <a:pt x="215" y="1572"/>
                  </a:lnTo>
                  <a:lnTo>
                    <a:pt x="209" y="1568"/>
                  </a:lnTo>
                  <a:lnTo>
                    <a:pt x="201" y="1565"/>
                  </a:lnTo>
                  <a:lnTo>
                    <a:pt x="192" y="1561"/>
                  </a:lnTo>
                  <a:lnTo>
                    <a:pt x="183" y="1559"/>
                  </a:lnTo>
                  <a:lnTo>
                    <a:pt x="173" y="1557"/>
                  </a:lnTo>
                  <a:lnTo>
                    <a:pt x="163" y="1557"/>
                  </a:lnTo>
                  <a:lnTo>
                    <a:pt x="152" y="1556"/>
                  </a:lnTo>
                  <a:lnTo>
                    <a:pt x="22" y="1556"/>
                  </a:lnTo>
                  <a:lnTo>
                    <a:pt x="22" y="1860"/>
                  </a:lnTo>
                  <a:lnTo>
                    <a:pt x="151" y="1860"/>
                  </a:lnTo>
                  <a:lnTo>
                    <a:pt x="151" y="1860"/>
                  </a:lnTo>
                  <a:lnTo>
                    <a:pt x="163" y="1860"/>
                  </a:lnTo>
                  <a:lnTo>
                    <a:pt x="174" y="1859"/>
                  </a:lnTo>
                  <a:lnTo>
                    <a:pt x="185" y="1857"/>
                  </a:lnTo>
                  <a:lnTo>
                    <a:pt x="195" y="1854"/>
                  </a:lnTo>
                  <a:lnTo>
                    <a:pt x="205" y="1850"/>
                  </a:lnTo>
                  <a:lnTo>
                    <a:pt x="214" y="1846"/>
                  </a:lnTo>
                  <a:lnTo>
                    <a:pt x="222" y="1840"/>
                  </a:lnTo>
                  <a:lnTo>
                    <a:pt x="228" y="1835"/>
                  </a:lnTo>
                  <a:lnTo>
                    <a:pt x="235" y="1828"/>
                  </a:lnTo>
                  <a:lnTo>
                    <a:pt x="241" y="1821"/>
                  </a:lnTo>
                  <a:lnTo>
                    <a:pt x="246" y="1813"/>
                  </a:lnTo>
                  <a:lnTo>
                    <a:pt x="249" y="1804"/>
                  </a:lnTo>
                  <a:lnTo>
                    <a:pt x="253" y="1795"/>
                  </a:lnTo>
                  <a:lnTo>
                    <a:pt x="255" y="1785"/>
                  </a:lnTo>
                  <a:lnTo>
                    <a:pt x="256" y="1774"/>
                  </a:lnTo>
                  <a:lnTo>
                    <a:pt x="257" y="1763"/>
                  </a:lnTo>
                  <a:lnTo>
                    <a:pt x="257" y="1763"/>
                  </a:lnTo>
                  <a:close/>
                  <a:moveTo>
                    <a:pt x="151" y="1810"/>
                  </a:moveTo>
                  <a:lnTo>
                    <a:pt x="78" y="1810"/>
                  </a:lnTo>
                  <a:lnTo>
                    <a:pt x="78" y="1722"/>
                  </a:lnTo>
                  <a:lnTo>
                    <a:pt x="151" y="1722"/>
                  </a:lnTo>
                  <a:lnTo>
                    <a:pt x="151" y="1722"/>
                  </a:lnTo>
                  <a:lnTo>
                    <a:pt x="162" y="1723"/>
                  </a:lnTo>
                  <a:lnTo>
                    <a:pt x="171" y="1725"/>
                  </a:lnTo>
                  <a:lnTo>
                    <a:pt x="179" y="1728"/>
                  </a:lnTo>
                  <a:lnTo>
                    <a:pt x="185" y="1733"/>
                  </a:lnTo>
                  <a:lnTo>
                    <a:pt x="191" y="1739"/>
                  </a:lnTo>
                  <a:lnTo>
                    <a:pt x="194" y="1747"/>
                  </a:lnTo>
                  <a:lnTo>
                    <a:pt x="196" y="1755"/>
                  </a:lnTo>
                  <a:lnTo>
                    <a:pt x="198" y="1765"/>
                  </a:lnTo>
                  <a:lnTo>
                    <a:pt x="198" y="1765"/>
                  </a:lnTo>
                  <a:lnTo>
                    <a:pt x="196" y="1775"/>
                  </a:lnTo>
                  <a:lnTo>
                    <a:pt x="194" y="1784"/>
                  </a:lnTo>
                  <a:lnTo>
                    <a:pt x="190" y="1792"/>
                  </a:lnTo>
                  <a:lnTo>
                    <a:pt x="185" y="1797"/>
                  </a:lnTo>
                  <a:lnTo>
                    <a:pt x="179" y="1803"/>
                  </a:lnTo>
                  <a:lnTo>
                    <a:pt x="171" y="1806"/>
                  </a:lnTo>
                  <a:lnTo>
                    <a:pt x="161" y="1808"/>
                  </a:lnTo>
                  <a:lnTo>
                    <a:pt x="151" y="1810"/>
                  </a:lnTo>
                  <a:lnTo>
                    <a:pt x="151" y="1810"/>
                  </a:lnTo>
                  <a:close/>
                  <a:moveTo>
                    <a:pt x="150" y="1673"/>
                  </a:moveTo>
                  <a:lnTo>
                    <a:pt x="78" y="1673"/>
                  </a:lnTo>
                  <a:lnTo>
                    <a:pt x="78" y="1608"/>
                  </a:lnTo>
                  <a:lnTo>
                    <a:pt x="148" y="1608"/>
                  </a:lnTo>
                  <a:lnTo>
                    <a:pt x="148" y="1608"/>
                  </a:lnTo>
                  <a:lnTo>
                    <a:pt x="157" y="1609"/>
                  </a:lnTo>
                  <a:lnTo>
                    <a:pt x="166" y="1610"/>
                  </a:lnTo>
                  <a:lnTo>
                    <a:pt x="172" y="1612"/>
                  </a:lnTo>
                  <a:lnTo>
                    <a:pt x="178" y="1615"/>
                  </a:lnTo>
                  <a:lnTo>
                    <a:pt x="182" y="1621"/>
                  </a:lnTo>
                  <a:lnTo>
                    <a:pt x="185" y="1626"/>
                  </a:lnTo>
                  <a:lnTo>
                    <a:pt x="187" y="1633"/>
                  </a:lnTo>
                  <a:lnTo>
                    <a:pt x="188" y="1641"/>
                  </a:lnTo>
                  <a:lnTo>
                    <a:pt x="188" y="1641"/>
                  </a:lnTo>
                  <a:lnTo>
                    <a:pt x="188" y="1646"/>
                  </a:lnTo>
                  <a:lnTo>
                    <a:pt x="187" y="1652"/>
                  </a:lnTo>
                  <a:lnTo>
                    <a:pt x="184" y="1657"/>
                  </a:lnTo>
                  <a:lnTo>
                    <a:pt x="181" y="1662"/>
                  </a:lnTo>
                  <a:lnTo>
                    <a:pt x="175" y="1666"/>
                  </a:lnTo>
                  <a:lnTo>
                    <a:pt x="169" y="1669"/>
                  </a:lnTo>
                  <a:lnTo>
                    <a:pt x="161" y="1672"/>
                  </a:lnTo>
                  <a:lnTo>
                    <a:pt x="150" y="1673"/>
                  </a:lnTo>
                  <a:lnTo>
                    <a:pt x="150" y="1673"/>
                  </a:lnTo>
                  <a:close/>
                  <a:moveTo>
                    <a:pt x="296" y="1764"/>
                  </a:moveTo>
                  <a:lnTo>
                    <a:pt x="296" y="1639"/>
                  </a:lnTo>
                  <a:lnTo>
                    <a:pt x="351" y="1639"/>
                  </a:lnTo>
                  <a:lnTo>
                    <a:pt x="351" y="1761"/>
                  </a:lnTo>
                  <a:lnTo>
                    <a:pt x="351" y="1761"/>
                  </a:lnTo>
                  <a:lnTo>
                    <a:pt x="351" y="1773"/>
                  </a:lnTo>
                  <a:lnTo>
                    <a:pt x="353" y="1785"/>
                  </a:lnTo>
                  <a:lnTo>
                    <a:pt x="356" y="1794"/>
                  </a:lnTo>
                  <a:lnTo>
                    <a:pt x="361" y="1802"/>
                  </a:lnTo>
                  <a:lnTo>
                    <a:pt x="366" y="1807"/>
                  </a:lnTo>
                  <a:lnTo>
                    <a:pt x="373" y="1812"/>
                  </a:lnTo>
                  <a:lnTo>
                    <a:pt x="382" y="1814"/>
                  </a:lnTo>
                  <a:lnTo>
                    <a:pt x="392" y="1815"/>
                  </a:lnTo>
                  <a:lnTo>
                    <a:pt x="392" y="1815"/>
                  </a:lnTo>
                  <a:lnTo>
                    <a:pt x="402" y="1814"/>
                  </a:lnTo>
                  <a:lnTo>
                    <a:pt x="409" y="1812"/>
                  </a:lnTo>
                  <a:lnTo>
                    <a:pt x="417" y="1807"/>
                  </a:lnTo>
                  <a:lnTo>
                    <a:pt x="423" y="1802"/>
                  </a:lnTo>
                  <a:lnTo>
                    <a:pt x="427" y="1794"/>
                  </a:lnTo>
                  <a:lnTo>
                    <a:pt x="430" y="1784"/>
                  </a:lnTo>
                  <a:lnTo>
                    <a:pt x="433" y="1773"/>
                  </a:lnTo>
                  <a:lnTo>
                    <a:pt x="433" y="1761"/>
                  </a:lnTo>
                  <a:lnTo>
                    <a:pt x="433" y="1639"/>
                  </a:lnTo>
                  <a:lnTo>
                    <a:pt x="488" y="1639"/>
                  </a:lnTo>
                  <a:lnTo>
                    <a:pt x="488" y="1860"/>
                  </a:lnTo>
                  <a:lnTo>
                    <a:pt x="433" y="1860"/>
                  </a:lnTo>
                  <a:lnTo>
                    <a:pt x="433" y="1843"/>
                  </a:lnTo>
                  <a:lnTo>
                    <a:pt x="433" y="1843"/>
                  </a:lnTo>
                  <a:lnTo>
                    <a:pt x="428" y="1848"/>
                  </a:lnTo>
                  <a:lnTo>
                    <a:pt x="422" y="1853"/>
                  </a:lnTo>
                  <a:lnTo>
                    <a:pt x="416" y="1857"/>
                  </a:lnTo>
                  <a:lnTo>
                    <a:pt x="409" y="1859"/>
                  </a:lnTo>
                  <a:lnTo>
                    <a:pt x="403" y="1862"/>
                  </a:lnTo>
                  <a:lnTo>
                    <a:pt x="395" y="1864"/>
                  </a:lnTo>
                  <a:lnTo>
                    <a:pt x="387" y="1865"/>
                  </a:lnTo>
                  <a:lnTo>
                    <a:pt x="380" y="1866"/>
                  </a:lnTo>
                  <a:lnTo>
                    <a:pt x="380" y="1866"/>
                  </a:lnTo>
                  <a:lnTo>
                    <a:pt x="366" y="1865"/>
                  </a:lnTo>
                  <a:lnTo>
                    <a:pt x="355" y="1862"/>
                  </a:lnTo>
                  <a:lnTo>
                    <a:pt x="345" y="1859"/>
                  </a:lnTo>
                  <a:lnTo>
                    <a:pt x="336" y="1855"/>
                  </a:lnTo>
                  <a:lnTo>
                    <a:pt x="328" y="1849"/>
                  </a:lnTo>
                  <a:lnTo>
                    <a:pt x="321" y="1844"/>
                  </a:lnTo>
                  <a:lnTo>
                    <a:pt x="316" y="1836"/>
                  </a:lnTo>
                  <a:lnTo>
                    <a:pt x="310" y="1828"/>
                  </a:lnTo>
                  <a:lnTo>
                    <a:pt x="307" y="1821"/>
                  </a:lnTo>
                  <a:lnTo>
                    <a:pt x="304" y="1813"/>
                  </a:lnTo>
                  <a:lnTo>
                    <a:pt x="299" y="1795"/>
                  </a:lnTo>
                  <a:lnTo>
                    <a:pt x="297" y="1779"/>
                  </a:lnTo>
                  <a:lnTo>
                    <a:pt x="296" y="1764"/>
                  </a:lnTo>
                  <a:lnTo>
                    <a:pt x="296" y="1764"/>
                  </a:lnTo>
                  <a:close/>
                  <a:moveTo>
                    <a:pt x="1135" y="1860"/>
                  </a:moveTo>
                  <a:lnTo>
                    <a:pt x="1079" y="1860"/>
                  </a:lnTo>
                  <a:lnTo>
                    <a:pt x="1079" y="1639"/>
                  </a:lnTo>
                  <a:lnTo>
                    <a:pt x="1135" y="1639"/>
                  </a:lnTo>
                  <a:lnTo>
                    <a:pt x="1135" y="1657"/>
                  </a:lnTo>
                  <a:lnTo>
                    <a:pt x="1135" y="1657"/>
                  </a:lnTo>
                  <a:lnTo>
                    <a:pt x="1140" y="1652"/>
                  </a:lnTo>
                  <a:lnTo>
                    <a:pt x="1146" y="1646"/>
                  </a:lnTo>
                  <a:lnTo>
                    <a:pt x="1152" y="1643"/>
                  </a:lnTo>
                  <a:lnTo>
                    <a:pt x="1159" y="1640"/>
                  </a:lnTo>
                  <a:lnTo>
                    <a:pt x="1167" y="1636"/>
                  </a:lnTo>
                  <a:lnTo>
                    <a:pt x="1173" y="1635"/>
                  </a:lnTo>
                  <a:lnTo>
                    <a:pt x="1182" y="1634"/>
                  </a:lnTo>
                  <a:lnTo>
                    <a:pt x="1190" y="1633"/>
                  </a:lnTo>
                  <a:lnTo>
                    <a:pt x="1190" y="1633"/>
                  </a:lnTo>
                  <a:lnTo>
                    <a:pt x="1200" y="1634"/>
                  </a:lnTo>
                  <a:lnTo>
                    <a:pt x="1208" y="1635"/>
                  </a:lnTo>
                  <a:lnTo>
                    <a:pt x="1217" y="1637"/>
                  </a:lnTo>
                  <a:lnTo>
                    <a:pt x="1225" y="1640"/>
                  </a:lnTo>
                  <a:lnTo>
                    <a:pt x="1233" y="1643"/>
                  </a:lnTo>
                  <a:lnTo>
                    <a:pt x="1239" y="1648"/>
                  </a:lnTo>
                  <a:lnTo>
                    <a:pt x="1245" y="1653"/>
                  </a:lnTo>
                  <a:lnTo>
                    <a:pt x="1250" y="1659"/>
                  </a:lnTo>
                  <a:lnTo>
                    <a:pt x="1256" y="1666"/>
                  </a:lnTo>
                  <a:lnTo>
                    <a:pt x="1259" y="1674"/>
                  </a:lnTo>
                  <a:lnTo>
                    <a:pt x="1264" y="1682"/>
                  </a:lnTo>
                  <a:lnTo>
                    <a:pt x="1266" y="1690"/>
                  </a:lnTo>
                  <a:lnTo>
                    <a:pt x="1268" y="1700"/>
                  </a:lnTo>
                  <a:lnTo>
                    <a:pt x="1270" y="1711"/>
                  </a:lnTo>
                  <a:lnTo>
                    <a:pt x="1271" y="1722"/>
                  </a:lnTo>
                  <a:lnTo>
                    <a:pt x="1271" y="1734"/>
                  </a:lnTo>
                  <a:lnTo>
                    <a:pt x="1271" y="1860"/>
                  </a:lnTo>
                  <a:lnTo>
                    <a:pt x="1216" y="1860"/>
                  </a:lnTo>
                  <a:lnTo>
                    <a:pt x="1216" y="1738"/>
                  </a:lnTo>
                  <a:lnTo>
                    <a:pt x="1216" y="1738"/>
                  </a:lnTo>
                  <a:lnTo>
                    <a:pt x="1216" y="1725"/>
                  </a:lnTo>
                  <a:lnTo>
                    <a:pt x="1214" y="1714"/>
                  </a:lnTo>
                  <a:lnTo>
                    <a:pt x="1211" y="1705"/>
                  </a:lnTo>
                  <a:lnTo>
                    <a:pt x="1206" y="1697"/>
                  </a:lnTo>
                  <a:lnTo>
                    <a:pt x="1201" y="1691"/>
                  </a:lnTo>
                  <a:lnTo>
                    <a:pt x="1194" y="1687"/>
                  </a:lnTo>
                  <a:lnTo>
                    <a:pt x="1186" y="1685"/>
                  </a:lnTo>
                  <a:lnTo>
                    <a:pt x="1176" y="1684"/>
                  </a:lnTo>
                  <a:lnTo>
                    <a:pt x="1176" y="1684"/>
                  </a:lnTo>
                  <a:lnTo>
                    <a:pt x="1167" y="1685"/>
                  </a:lnTo>
                  <a:lnTo>
                    <a:pt x="1158" y="1687"/>
                  </a:lnTo>
                  <a:lnTo>
                    <a:pt x="1151" y="1691"/>
                  </a:lnTo>
                  <a:lnTo>
                    <a:pt x="1146" y="1697"/>
                  </a:lnTo>
                  <a:lnTo>
                    <a:pt x="1140" y="1705"/>
                  </a:lnTo>
                  <a:lnTo>
                    <a:pt x="1137" y="1715"/>
                  </a:lnTo>
                  <a:lnTo>
                    <a:pt x="1135" y="1726"/>
                  </a:lnTo>
                  <a:lnTo>
                    <a:pt x="1135" y="1738"/>
                  </a:lnTo>
                  <a:lnTo>
                    <a:pt x="1135" y="1860"/>
                  </a:lnTo>
                  <a:close/>
                  <a:moveTo>
                    <a:pt x="593" y="1742"/>
                  </a:moveTo>
                  <a:lnTo>
                    <a:pt x="593" y="1860"/>
                  </a:lnTo>
                  <a:lnTo>
                    <a:pt x="537" y="1860"/>
                  </a:lnTo>
                  <a:lnTo>
                    <a:pt x="537" y="1639"/>
                  </a:lnTo>
                  <a:lnTo>
                    <a:pt x="593" y="1639"/>
                  </a:lnTo>
                  <a:lnTo>
                    <a:pt x="593" y="1742"/>
                  </a:lnTo>
                  <a:close/>
                  <a:moveTo>
                    <a:pt x="641" y="1573"/>
                  </a:moveTo>
                  <a:lnTo>
                    <a:pt x="696" y="1546"/>
                  </a:lnTo>
                  <a:lnTo>
                    <a:pt x="696" y="1747"/>
                  </a:lnTo>
                  <a:lnTo>
                    <a:pt x="696" y="1860"/>
                  </a:lnTo>
                  <a:lnTo>
                    <a:pt x="641" y="1860"/>
                  </a:lnTo>
                  <a:lnTo>
                    <a:pt x="641" y="1573"/>
                  </a:lnTo>
                  <a:close/>
                  <a:moveTo>
                    <a:pt x="871" y="1654"/>
                  </a:moveTo>
                  <a:lnTo>
                    <a:pt x="871" y="1654"/>
                  </a:lnTo>
                  <a:lnTo>
                    <a:pt x="866" y="1648"/>
                  </a:lnTo>
                  <a:lnTo>
                    <a:pt x="861" y="1645"/>
                  </a:lnTo>
                  <a:lnTo>
                    <a:pt x="854" y="1641"/>
                  </a:lnTo>
                  <a:lnTo>
                    <a:pt x="849" y="1639"/>
                  </a:lnTo>
                  <a:lnTo>
                    <a:pt x="842" y="1636"/>
                  </a:lnTo>
                  <a:lnTo>
                    <a:pt x="835" y="1634"/>
                  </a:lnTo>
                  <a:lnTo>
                    <a:pt x="822" y="1633"/>
                  </a:lnTo>
                  <a:lnTo>
                    <a:pt x="822" y="1633"/>
                  </a:lnTo>
                  <a:lnTo>
                    <a:pt x="812" y="1634"/>
                  </a:lnTo>
                  <a:lnTo>
                    <a:pt x="802" y="1635"/>
                  </a:lnTo>
                  <a:lnTo>
                    <a:pt x="794" y="1637"/>
                  </a:lnTo>
                  <a:lnTo>
                    <a:pt x="786" y="1641"/>
                  </a:lnTo>
                  <a:lnTo>
                    <a:pt x="778" y="1645"/>
                  </a:lnTo>
                  <a:lnTo>
                    <a:pt x="770" y="1651"/>
                  </a:lnTo>
                  <a:lnTo>
                    <a:pt x="764" y="1657"/>
                  </a:lnTo>
                  <a:lnTo>
                    <a:pt x="758" y="1664"/>
                  </a:lnTo>
                  <a:lnTo>
                    <a:pt x="753" y="1672"/>
                  </a:lnTo>
                  <a:lnTo>
                    <a:pt x="748" y="1680"/>
                  </a:lnTo>
                  <a:lnTo>
                    <a:pt x="744" y="1689"/>
                  </a:lnTo>
                  <a:lnTo>
                    <a:pt x="741" y="1699"/>
                  </a:lnTo>
                  <a:lnTo>
                    <a:pt x="738" y="1710"/>
                  </a:lnTo>
                  <a:lnTo>
                    <a:pt x="736" y="1722"/>
                  </a:lnTo>
                  <a:lnTo>
                    <a:pt x="735" y="1734"/>
                  </a:lnTo>
                  <a:lnTo>
                    <a:pt x="735" y="1747"/>
                  </a:lnTo>
                  <a:lnTo>
                    <a:pt x="735" y="1747"/>
                  </a:lnTo>
                  <a:lnTo>
                    <a:pt x="735" y="1761"/>
                  </a:lnTo>
                  <a:lnTo>
                    <a:pt x="736" y="1773"/>
                  </a:lnTo>
                  <a:lnTo>
                    <a:pt x="738" y="1785"/>
                  </a:lnTo>
                  <a:lnTo>
                    <a:pt x="741" y="1796"/>
                  </a:lnTo>
                  <a:lnTo>
                    <a:pt x="744" y="1807"/>
                  </a:lnTo>
                  <a:lnTo>
                    <a:pt x="747" y="1817"/>
                  </a:lnTo>
                  <a:lnTo>
                    <a:pt x="752" y="1826"/>
                  </a:lnTo>
                  <a:lnTo>
                    <a:pt x="757" y="1834"/>
                  </a:lnTo>
                  <a:lnTo>
                    <a:pt x="764" y="1841"/>
                  </a:lnTo>
                  <a:lnTo>
                    <a:pt x="769" y="1847"/>
                  </a:lnTo>
                  <a:lnTo>
                    <a:pt x="777" y="1853"/>
                  </a:lnTo>
                  <a:lnTo>
                    <a:pt x="785" y="1857"/>
                  </a:lnTo>
                  <a:lnTo>
                    <a:pt x="792" y="1860"/>
                  </a:lnTo>
                  <a:lnTo>
                    <a:pt x="801" y="1864"/>
                  </a:lnTo>
                  <a:lnTo>
                    <a:pt x="811" y="1865"/>
                  </a:lnTo>
                  <a:lnTo>
                    <a:pt x="821" y="1866"/>
                  </a:lnTo>
                  <a:lnTo>
                    <a:pt x="821" y="1866"/>
                  </a:lnTo>
                  <a:lnTo>
                    <a:pt x="828" y="1865"/>
                  </a:lnTo>
                  <a:lnTo>
                    <a:pt x="834" y="1864"/>
                  </a:lnTo>
                  <a:lnTo>
                    <a:pt x="841" y="1862"/>
                  </a:lnTo>
                  <a:lnTo>
                    <a:pt x="848" y="1860"/>
                  </a:lnTo>
                  <a:lnTo>
                    <a:pt x="853" y="1857"/>
                  </a:lnTo>
                  <a:lnTo>
                    <a:pt x="860" y="1854"/>
                  </a:lnTo>
                  <a:lnTo>
                    <a:pt x="865" y="1849"/>
                  </a:lnTo>
                  <a:lnTo>
                    <a:pt x="871" y="1844"/>
                  </a:lnTo>
                  <a:lnTo>
                    <a:pt x="871" y="1860"/>
                  </a:lnTo>
                  <a:lnTo>
                    <a:pt x="926" y="1860"/>
                  </a:lnTo>
                  <a:lnTo>
                    <a:pt x="926" y="1546"/>
                  </a:lnTo>
                  <a:lnTo>
                    <a:pt x="871" y="1573"/>
                  </a:lnTo>
                  <a:lnTo>
                    <a:pt x="871" y="1654"/>
                  </a:lnTo>
                  <a:close/>
                  <a:moveTo>
                    <a:pt x="832" y="1815"/>
                  </a:moveTo>
                  <a:lnTo>
                    <a:pt x="832" y="1815"/>
                  </a:lnTo>
                  <a:lnTo>
                    <a:pt x="826" y="1814"/>
                  </a:lnTo>
                  <a:lnTo>
                    <a:pt x="818" y="1812"/>
                  </a:lnTo>
                  <a:lnTo>
                    <a:pt x="811" y="1808"/>
                  </a:lnTo>
                  <a:lnTo>
                    <a:pt x="805" y="1802"/>
                  </a:lnTo>
                  <a:lnTo>
                    <a:pt x="799" y="1793"/>
                  </a:lnTo>
                  <a:lnTo>
                    <a:pt x="795" y="1781"/>
                  </a:lnTo>
                  <a:lnTo>
                    <a:pt x="791" y="1765"/>
                  </a:lnTo>
                  <a:lnTo>
                    <a:pt x="790" y="1746"/>
                  </a:lnTo>
                  <a:lnTo>
                    <a:pt x="790" y="1746"/>
                  </a:lnTo>
                  <a:lnTo>
                    <a:pt x="791" y="1728"/>
                  </a:lnTo>
                  <a:lnTo>
                    <a:pt x="795" y="1715"/>
                  </a:lnTo>
                  <a:lnTo>
                    <a:pt x="799" y="1704"/>
                  </a:lnTo>
                  <a:lnTo>
                    <a:pt x="805" y="1696"/>
                  </a:lnTo>
                  <a:lnTo>
                    <a:pt x="810" y="1689"/>
                  </a:lnTo>
                  <a:lnTo>
                    <a:pt x="818" y="1686"/>
                  </a:lnTo>
                  <a:lnTo>
                    <a:pt x="824" y="1684"/>
                  </a:lnTo>
                  <a:lnTo>
                    <a:pt x="832" y="1684"/>
                  </a:lnTo>
                  <a:lnTo>
                    <a:pt x="832" y="1684"/>
                  </a:lnTo>
                  <a:lnTo>
                    <a:pt x="839" y="1684"/>
                  </a:lnTo>
                  <a:lnTo>
                    <a:pt x="845" y="1686"/>
                  </a:lnTo>
                  <a:lnTo>
                    <a:pt x="852" y="1688"/>
                  </a:lnTo>
                  <a:lnTo>
                    <a:pt x="856" y="1691"/>
                  </a:lnTo>
                  <a:lnTo>
                    <a:pt x="861" y="1695"/>
                  </a:lnTo>
                  <a:lnTo>
                    <a:pt x="865" y="1698"/>
                  </a:lnTo>
                  <a:lnTo>
                    <a:pt x="871" y="1706"/>
                  </a:lnTo>
                  <a:lnTo>
                    <a:pt x="871" y="1793"/>
                  </a:lnTo>
                  <a:lnTo>
                    <a:pt x="871" y="1793"/>
                  </a:lnTo>
                  <a:lnTo>
                    <a:pt x="864" y="1801"/>
                  </a:lnTo>
                  <a:lnTo>
                    <a:pt x="856" y="1807"/>
                  </a:lnTo>
                  <a:lnTo>
                    <a:pt x="852" y="1811"/>
                  </a:lnTo>
                  <a:lnTo>
                    <a:pt x="845" y="1813"/>
                  </a:lnTo>
                  <a:lnTo>
                    <a:pt x="840" y="1814"/>
                  </a:lnTo>
                  <a:lnTo>
                    <a:pt x="832" y="1815"/>
                  </a:lnTo>
                  <a:lnTo>
                    <a:pt x="832" y="1815"/>
                  </a:lnTo>
                  <a:close/>
                  <a:moveTo>
                    <a:pt x="2069" y="1633"/>
                  </a:moveTo>
                  <a:lnTo>
                    <a:pt x="2069" y="1633"/>
                  </a:lnTo>
                  <a:lnTo>
                    <a:pt x="2064" y="1634"/>
                  </a:lnTo>
                  <a:lnTo>
                    <a:pt x="2057" y="1635"/>
                  </a:lnTo>
                  <a:lnTo>
                    <a:pt x="2044" y="1639"/>
                  </a:lnTo>
                  <a:lnTo>
                    <a:pt x="2032" y="1645"/>
                  </a:lnTo>
                  <a:lnTo>
                    <a:pt x="2021" y="1654"/>
                  </a:lnTo>
                  <a:lnTo>
                    <a:pt x="2021" y="1551"/>
                  </a:lnTo>
                  <a:lnTo>
                    <a:pt x="1966" y="1579"/>
                  </a:lnTo>
                  <a:lnTo>
                    <a:pt x="1966" y="1860"/>
                  </a:lnTo>
                  <a:lnTo>
                    <a:pt x="2021" y="1860"/>
                  </a:lnTo>
                  <a:lnTo>
                    <a:pt x="2021" y="1844"/>
                  </a:lnTo>
                  <a:lnTo>
                    <a:pt x="2021" y="1844"/>
                  </a:lnTo>
                  <a:lnTo>
                    <a:pt x="2025" y="1849"/>
                  </a:lnTo>
                  <a:lnTo>
                    <a:pt x="2032" y="1854"/>
                  </a:lnTo>
                  <a:lnTo>
                    <a:pt x="2037" y="1857"/>
                  </a:lnTo>
                  <a:lnTo>
                    <a:pt x="2044" y="1860"/>
                  </a:lnTo>
                  <a:lnTo>
                    <a:pt x="2049" y="1862"/>
                  </a:lnTo>
                  <a:lnTo>
                    <a:pt x="2057" y="1864"/>
                  </a:lnTo>
                  <a:lnTo>
                    <a:pt x="2064" y="1865"/>
                  </a:lnTo>
                  <a:lnTo>
                    <a:pt x="2070" y="1866"/>
                  </a:lnTo>
                  <a:lnTo>
                    <a:pt x="2070" y="1866"/>
                  </a:lnTo>
                  <a:lnTo>
                    <a:pt x="2080" y="1865"/>
                  </a:lnTo>
                  <a:lnTo>
                    <a:pt x="2090" y="1864"/>
                  </a:lnTo>
                  <a:lnTo>
                    <a:pt x="2099" y="1861"/>
                  </a:lnTo>
                  <a:lnTo>
                    <a:pt x="2108" y="1857"/>
                  </a:lnTo>
                  <a:lnTo>
                    <a:pt x="2116" y="1853"/>
                  </a:lnTo>
                  <a:lnTo>
                    <a:pt x="2122" y="1848"/>
                  </a:lnTo>
                  <a:lnTo>
                    <a:pt x="2129" y="1841"/>
                  </a:lnTo>
                  <a:lnTo>
                    <a:pt x="2134" y="1835"/>
                  </a:lnTo>
                  <a:lnTo>
                    <a:pt x="2140" y="1826"/>
                  </a:lnTo>
                  <a:lnTo>
                    <a:pt x="2144" y="1817"/>
                  </a:lnTo>
                  <a:lnTo>
                    <a:pt x="2148" y="1807"/>
                  </a:lnTo>
                  <a:lnTo>
                    <a:pt x="2151" y="1797"/>
                  </a:lnTo>
                  <a:lnTo>
                    <a:pt x="2154" y="1786"/>
                  </a:lnTo>
                  <a:lnTo>
                    <a:pt x="2155" y="1774"/>
                  </a:lnTo>
                  <a:lnTo>
                    <a:pt x="2157" y="1761"/>
                  </a:lnTo>
                  <a:lnTo>
                    <a:pt x="2158" y="1747"/>
                  </a:lnTo>
                  <a:lnTo>
                    <a:pt x="2158" y="1747"/>
                  </a:lnTo>
                  <a:lnTo>
                    <a:pt x="2157" y="1734"/>
                  </a:lnTo>
                  <a:lnTo>
                    <a:pt x="2155" y="1722"/>
                  </a:lnTo>
                  <a:lnTo>
                    <a:pt x="2153" y="1710"/>
                  </a:lnTo>
                  <a:lnTo>
                    <a:pt x="2151" y="1699"/>
                  </a:lnTo>
                  <a:lnTo>
                    <a:pt x="2148" y="1689"/>
                  </a:lnTo>
                  <a:lnTo>
                    <a:pt x="2143" y="1680"/>
                  </a:lnTo>
                  <a:lnTo>
                    <a:pt x="2139" y="1672"/>
                  </a:lnTo>
                  <a:lnTo>
                    <a:pt x="2133" y="1664"/>
                  </a:lnTo>
                  <a:lnTo>
                    <a:pt x="2128" y="1657"/>
                  </a:lnTo>
                  <a:lnTo>
                    <a:pt x="2121" y="1651"/>
                  </a:lnTo>
                  <a:lnTo>
                    <a:pt x="2113" y="1645"/>
                  </a:lnTo>
                  <a:lnTo>
                    <a:pt x="2106" y="1641"/>
                  </a:lnTo>
                  <a:lnTo>
                    <a:pt x="2098" y="1637"/>
                  </a:lnTo>
                  <a:lnTo>
                    <a:pt x="2089" y="1635"/>
                  </a:lnTo>
                  <a:lnTo>
                    <a:pt x="2079" y="1634"/>
                  </a:lnTo>
                  <a:lnTo>
                    <a:pt x="2069" y="1633"/>
                  </a:lnTo>
                  <a:lnTo>
                    <a:pt x="2069" y="1633"/>
                  </a:lnTo>
                  <a:close/>
                  <a:moveTo>
                    <a:pt x="2059" y="1684"/>
                  </a:moveTo>
                  <a:lnTo>
                    <a:pt x="2059" y="1684"/>
                  </a:lnTo>
                  <a:lnTo>
                    <a:pt x="2067" y="1685"/>
                  </a:lnTo>
                  <a:lnTo>
                    <a:pt x="2075" y="1687"/>
                  </a:lnTo>
                  <a:lnTo>
                    <a:pt x="2081" y="1691"/>
                  </a:lnTo>
                  <a:lnTo>
                    <a:pt x="2088" y="1698"/>
                  </a:lnTo>
                  <a:lnTo>
                    <a:pt x="2094" y="1706"/>
                  </a:lnTo>
                  <a:lnTo>
                    <a:pt x="2097" y="1717"/>
                  </a:lnTo>
                  <a:lnTo>
                    <a:pt x="2100" y="1730"/>
                  </a:lnTo>
                  <a:lnTo>
                    <a:pt x="2101" y="1746"/>
                  </a:lnTo>
                  <a:lnTo>
                    <a:pt x="2101" y="1746"/>
                  </a:lnTo>
                  <a:lnTo>
                    <a:pt x="2100" y="1762"/>
                  </a:lnTo>
                  <a:lnTo>
                    <a:pt x="2098" y="1776"/>
                  </a:lnTo>
                  <a:lnTo>
                    <a:pt x="2096" y="1787"/>
                  </a:lnTo>
                  <a:lnTo>
                    <a:pt x="2091" y="1797"/>
                  </a:lnTo>
                  <a:lnTo>
                    <a:pt x="2085" y="1805"/>
                  </a:lnTo>
                  <a:lnTo>
                    <a:pt x="2078" y="1811"/>
                  </a:lnTo>
                  <a:lnTo>
                    <a:pt x="2070" y="1814"/>
                  </a:lnTo>
                  <a:lnTo>
                    <a:pt x="2061" y="1815"/>
                  </a:lnTo>
                  <a:lnTo>
                    <a:pt x="2061" y="1815"/>
                  </a:lnTo>
                  <a:lnTo>
                    <a:pt x="2053" y="1814"/>
                  </a:lnTo>
                  <a:lnTo>
                    <a:pt x="2046" y="1813"/>
                  </a:lnTo>
                  <a:lnTo>
                    <a:pt x="2041" y="1810"/>
                  </a:lnTo>
                  <a:lnTo>
                    <a:pt x="2035" y="1807"/>
                  </a:lnTo>
                  <a:lnTo>
                    <a:pt x="2026" y="1800"/>
                  </a:lnTo>
                  <a:lnTo>
                    <a:pt x="2021" y="1794"/>
                  </a:lnTo>
                  <a:lnTo>
                    <a:pt x="2021" y="1706"/>
                  </a:lnTo>
                  <a:lnTo>
                    <a:pt x="2021" y="1706"/>
                  </a:lnTo>
                  <a:lnTo>
                    <a:pt x="2024" y="1701"/>
                  </a:lnTo>
                  <a:lnTo>
                    <a:pt x="2029" y="1697"/>
                  </a:lnTo>
                  <a:lnTo>
                    <a:pt x="2033" y="1693"/>
                  </a:lnTo>
                  <a:lnTo>
                    <a:pt x="2037" y="1689"/>
                  </a:lnTo>
                  <a:lnTo>
                    <a:pt x="2043" y="1687"/>
                  </a:lnTo>
                  <a:lnTo>
                    <a:pt x="2048" y="1685"/>
                  </a:lnTo>
                  <a:lnTo>
                    <a:pt x="2054" y="1684"/>
                  </a:lnTo>
                  <a:lnTo>
                    <a:pt x="2059" y="1684"/>
                  </a:lnTo>
                  <a:lnTo>
                    <a:pt x="2059" y="1684"/>
                  </a:lnTo>
                  <a:close/>
                  <a:moveTo>
                    <a:pt x="1445" y="1654"/>
                  </a:moveTo>
                  <a:lnTo>
                    <a:pt x="1445" y="1654"/>
                  </a:lnTo>
                  <a:lnTo>
                    <a:pt x="1440" y="1650"/>
                  </a:lnTo>
                  <a:lnTo>
                    <a:pt x="1435" y="1645"/>
                  </a:lnTo>
                  <a:lnTo>
                    <a:pt x="1428" y="1642"/>
                  </a:lnTo>
                  <a:lnTo>
                    <a:pt x="1423" y="1639"/>
                  </a:lnTo>
                  <a:lnTo>
                    <a:pt x="1416" y="1636"/>
                  </a:lnTo>
                  <a:lnTo>
                    <a:pt x="1409" y="1634"/>
                  </a:lnTo>
                  <a:lnTo>
                    <a:pt x="1403" y="1634"/>
                  </a:lnTo>
                  <a:lnTo>
                    <a:pt x="1396" y="1633"/>
                  </a:lnTo>
                  <a:lnTo>
                    <a:pt x="1396" y="1633"/>
                  </a:lnTo>
                  <a:lnTo>
                    <a:pt x="1386" y="1634"/>
                  </a:lnTo>
                  <a:lnTo>
                    <a:pt x="1376" y="1635"/>
                  </a:lnTo>
                  <a:lnTo>
                    <a:pt x="1367" y="1637"/>
                  </a:lnTo>
                  <a:lnTo>
                    <a:pt x="1360" y="1641"/>
                  </a:lnTo>
                  <a:lnTo>
                    <a:pt x="1352" y="1645"/>
                  </a:lnTo>
                  <a:lnTo>
                    <a:pt x="1344" y="1651"/>
                  </a:lnTo>
                  <a:lnTo>
                    <a:pt x="1338" y="1657"/>
                  </a:lnTo>
                  <a:lnTo>
                    <a:pt x="1332" y="1664"/>
                  </a:lnTo>
                  <a:lnTo>
                    <a:pt x="1327" y="1672"/>
                  </a:lnTo>
                  <a:lnTo>
                    <a:pt x="1322" y="1680"/>
                  </a:lnTo>
                  <a:lnTo>
                    <a:pt x="1318" y="1689"/>
                  </a:lnTo>
                  <a:lnTo>
                    <a:pt x="1314" y="1699"/>
                  </a:lnTo>
                  <a:lnTo>
                    <a:pt x="1312" y="1710"/>
                  </a:lnTo>
                  <a:lnTo>
                    <a:pt x="1310" y="1722"/>
                  </a:lnTo>
                  <a:lnTo>
                    <a:pt x="1309" y="1734"/>
                  </a:lnTo>
                  <a:lnTo>
                    <a:pt x="1309" y="1747"/>
                  </a:lnTo>
                  <a:lnTo>
                    <a:pt x="1309" y="1747"/>
                  </a:lnTo>
                  <a:lnTo>
                    <a:pt x="1309" y="1761"/>
                  </a:lnTo>
                  <a:lnTo>
                    <a:pt x="1310" y="1773"/>
                  </a:lnTo>
                  <a:lnTo>
                    <a:pt x="1312" y="1785"/>
                  </a:lnTo>
                  <a:lnTo>
                    <a:pt x="1314" y="1796"/>
                  </a:lnTo>
                  <a:lnTo>
                    <a:pt x="1318" y="1807"/>
                  </a:lnTo>
                  <a:lnTo>
                    <a:pt x="1321" y="1817"/>
                  </a:lnTo>
                  <a:lnTo>
                    <a:pt x="1327" y="1826"/>
                  </a:lnTo>
                  <a:lnTo>
                    <a:pt x="1331" y="1834"/>
                  </a:lnTo>
                  <a:lnTo>
                    <a:pt x="1338" y="1841"/>
                  </a:lnTo>
                  <a:lnTo>
                    <a:pt x="1343" y="1847"/>
                  </a:lnTo>
                  <a:lnTo>
                    <a:pt x="1351" y="1853"/>
                  </a:lnTo>
                  <a:lnTo>
                    <a:pt x="1359" y="1857"/>
                  </a:lnTo>
                  <a:lnTo>
                    <a:pt x="1366" y="1860"/>
                  </a:lnTo>
                  <a:lnTo>
                    <a:pt x="1375" y="1864"/>
                  </a:lnTo>
                  <a:lnTo>
                    <a:pt x="1385" y="1865"/>
                  </a:lnTo>
                  <a:lnTo>
                    <a:pt x="1395" y="1865"/>
                  </a:lnTo>
                  <a:lnTo>
                    <a:pt x="1395" y="1865"/>
                  </a:lnTo>
                  <a:lnTo>
                    <a:pt x="1402" y="1865"/>
                  </a:lnTo>
                  <a:lnTo>
                    <a:pt x="1408" y="1864"/>
                  </a:lnTo>
                  <a:lnTo>
                    <a:pt x="1415" y="1862"/>
                  </a:lnTo>
                  <a:lnTo>
                    <a:pt x="1421" y="1860"/>
                  </a:lnTo>
                  <a:lnTo>
                    <a:pt x="1428" y="1857"/>
                  </a:lnTo>
                  <a:lnTo>
                    <a:pt x="1434" y="1853"/>
                  </a:lnTo>
                  <a:lnTo>
                    <a:pt x="1439" y="1849"/>
                  </a:lnTo>
                  <a:lnTo>
                    <a:pt x="1445" y="1844"/>
                  </a:lnTo>
                  <a:lnTo>
                    <a:pt x="1445" y="1849"/>
                  </a:lnTo>
                  <a:lnTo>
                    <a:pt x="1445" y="1849"/>
                  </a:lnTo>
                  <a:lnTo>
                    <a:pt x="1445" y="1858"/>
                  </a:lnTo>
                  <a:lnTo>
                    <a:pt x="1444" y="1868"/>
                  </a:lnTo>
                  <a:lnTo>
                    <a:pt x="1441" y="1878"/>
                  </a:lnTo>
                  <a:lnTo>
                    <a:pt x="1439" y="1882"/>
                  </a:lnTo>
                  <a:lnTo>
                    <a:pt x="1436" y="1887"/>
                  </a:lnTo>
                  <a:lnTo>
                    <a:pt x="1433" y="1891"/>
                  </a:lnTo>
                  <a:lnTo>
                    <a:pt x="1428" y="1896"/>
                  </a:lnTo>
                  <a:lnTo>
                    <a:pt x="1421" y="1899"/>
                  </a:lnTo>
                  <a:lnTo>
                    <a:pt x="1415" y="1901"/>
                  </a:lnTo>
                  <a:lnTo>
                    <a:pt x="1407" y="1904"/>
                  </a:lnTo>
                  <a:lnTo>
                    <a:pt x="1397" y="1905"/>
                  </a:lnTo>
                  <a:lnTo>
                    <a:pt x="1386" y="1908"/>
                  </a:lnTo>
                  <a:lnTo>
                    <a:pt x="1374" y="1908"/>
                  </a:lnTo>
                  <a:lnTo>
                    <a:pt x="1372" y="1908"/>
                  </a:lnTo>
                  <a:lnTo>
                    <a:pt x="1391" y="1951"/>
                  </a:lnTo>
                  <a:lnTo>
                    <a:pt x="1392" y="1951"/>
                  </a:lnTo>
                  <a:lnTo>
                    <a:pt x="1392" y="1951"/>
                  </a:lnTo>
                  <a:lnTo>
                    <a:pt x="1405" y="1951"/>
                  </a:lnTo>
                  <a:lnTo>
                    <a:pt x="1417" y="1948"/>
                  </a:lnTo>
                  <a:lnTo>
                    <a:pt x="1429" y="1946"/>
                  </a:lnTo>
                  <a:lnTo>
                    <a:pt x="1439" y="1943"/>
                  </a:lnTo>
                  <a:lnTo>
                    <a:pt x="1449" y="1940"/>
                  </a:lnTo>
                  <a:lnTo>
                    <a:pt x="1458" y="1935"/>
                  </a:lnTo>
                  <a:lnTo>
                    <a:pt x="1466" y="1929"/>
                  </a:lnTo>
                  <a:lnTo>
                    <a:pt x="1473" y="1923"/>
                  </a:lnTo>
                  <a:lnTo>
                    <a:pt x="1480" y="1915"/>
                  </a:lnTo>
                  <a:lnTo>
                    <a:pt x="1484" y="1907"/>
                  </a:lnTo>
                  <a:lnTo>
                    <a:pt x="1490" y="1898"/>
                  </a:lnTo>
                  <a:lnTo>
                    <a:pt x="1493" y="1888"/>
                  </a:lnTo>
                  <a:lnTo>
                    <a:pt x="1497" y="1877"/>
                  </a:lnTo>
                  <a:lnTo>
                    <a:pt x="1499" y="1866"/>
                  </a:lnTo>
                  <a:lnTo>
                    <a:pt x="1500" y="1854"/>
                  </a:lnTo>
                  <a:lnTo>
                    <a:pt x="1500" y="1839"/>
                  </a:lnTo>
                  <a:lnTo>
                    <a:pt x="1500" y="1639"/>
                  </a:lnTo>
                  <a:lnTo>
                    <a:pt x="1445" y="1639"/>
                  </a:lnTo>
                  <a:lnTo>
                    <a:pt x="1445" y="1654"/>
                  </a:lnTo>
                  <a:close/>
                  <a:moveTo>
                    <a:pt x="1445" y="1706"/>
                  </a:moveTo>
                  <a:lnTo>
                    <a:pt x="1445" y="1793"/>
                  </a:lnTo>
                  <a:lnTo>
                    <a:pt x="1445" y="1793"/>
                  </a:lnTo>
                  <a:lnTo>
                    <a:pt x="1438" y="1801"/>
                  </a:lnTo>
                  <a:lnTo>
                    <a:pt x="1429" y="1808"/>
                  </a:lnTo>
                  <a:lnTo>
                    <a:pt x="1425" y="1811"/>
                  </a:lnTo>
                  <a:lnTo>
                    <a:pt x="1419" y="1813"/>
                  </a:lnTo>
                  <a:lnTo>
                    <a:pt x="1413" y="1814"/>
                  </a:lnTo>
                  <a:lnTo>
                    <a:pt x="1406" y="1815"/>
                  </a:lnTo>
                  <a:lnTo>
                    <a:pt x="1406" y="1815"/>
                  </a:lnTo>
                  <a:lnTo>
                    <a:pt x="1398" y="1814"/>
                  </a:lnTo>
                  <a:lnTo>
                    <a:pt x="1392" y="1812"/>
                  </a:lnTo>
                  <a:lnTo>
                    <a:pt x="1384" y="1807"/>
                  </a:lnTo>
                  <a:lnTo>
                    <a:pt x="1378" y="1802"/>
                  </a:lnTo>
                  <a:lnTo>
                    <a:pt x="1373" y="1793"/>
                  </a:lnTo>
                  <a:lnTo>
                    <a:pt x="1369" y="1781"/>
                  </a:lnTo>
                  <a:lnTo>
                    <a:pt x="1365" y="1765"/>
                  </a:lnTo>
                  <a:lnTo>
                    <a:pt x="1364" y="1746"/>
                  </a:lnTo>
                  <a:lnTo>
                    <a:pt x="1364" y="1746"/>
                  </a:lnTo>
                  <a:lnTo>
                    <a:pt x="1365" y="1728"/>
                  </a:lnTo>
                  <a:lnTo>
                    <a:pt x="1369" y="1715"/>
                  </a:lnTo>
                  <a:lnTo>
                    <a:pt x="1373" y="1704"/>
                  </a:lnTo>
                  <a:lnTo>
                    <a:pt x="1378" y="1696"/>
                  </a:lnTo>
                  <a:lnTo>
                    <a:pt x="1384" y="1689"/>
                  </a:lnTo>
                  <a:lnTo>
                    <a:pt x="1392" y="1686"/>
                  </a:lnTo>
                  <a:lnTo>
                    <a:pt x="1398" y="1684"/>
                  </a:lnTo>
                  <a:lnTo>
                    <a:pt x="1406" y="1684"/>
                  </a:lnTo>
                  <a:lnTo>
                    <a:pt x="1406" y="1684"/>
                  </a:lnTo>
                  <a:lnTo>
                    <a:pt x="1413" y="1684"/>
                  </a:lnTo>
                  <a:lnTo>
                    <a:pt x="1419" y="1686"/>
                  </a:lnTo>
                  <a:lnTo>
                    <a:pt x="1426" y="1688"/>
                  </a:lnTo>
                  <a:lnTo>
                    <a:pt x="1430" y="1690"/>
                  </a:lnTo>
                  <a:lnTo>
                    <a:pt x="1435" y="1695"/>
                  </a:lnTo>
                  <a:lnTo>
                    <a:pt x="1439" y="1698"/>
                  </a:lnTo>
                  <a:lnTo>
                    <a:pt x="1445" y="1706"/>
                  </a:lnTo>
                  <a:lnTo>
                    <a:pt x="1445" y="1706"/>
                  </a:lnTo>
                  <a:close/>
                  <a:moveTo>
                    <a:pt x="1671" y="1693"/>
                  </a:moveTo>
                  <a:lnTo>
                    <a:pt x="1671" y="1693"/>
                  </a:lnTo>
                  <a:lnTo>
                    <a:pt x="1684" y="1686"/>
                  </a:lnTo>
                  <a:lnTo>
                    <a:pt x="1697" y="1682"/>
                  </a:lnTo>
                  <a:lnTo>
                    <a:pt x="1712" y="1678"/>
                  </a:lnTo>
                  <a:lnTo>
                    <a:pt x="1727" y="1677"/>
                  </a:lnTo>
                  <a:lnTo>
                    <a:pt x="1727" y="1677"/>
                  </a:lnTo>
                  <a:lnTo>
                    <a:pt x="1737" y="1678"/>
                  </a:lnTo>
                  <a:lnTo>
                    <a:pt x="1745" y="1679"/>
                  </a:lnTo>
                  <a:lnTo>
                    <a:pt x="1751" y="1682"/>
                  </a:lnTo>
                  <a:lnTo>
                    <a:pt x="1757" y="1686"/>
                  </a:lnTo>
                  <a:lnTo>
                    <a:pt x="1761" y="1690"/>
                  </a:lnTo>
                  <a:lnTo>
                    <a:pt x="1765" y="1696"/>
                  </a:lnTo>
                  <a:lnTo>
                    <a:pt x="1767" y="1701"/>
                  </a:lnTo>
                  <a:lnTo>
                    <a:pt x="1767" y="1709"/>
                  </a:lnTo>
                  <a:lnTo>
                    <a:pt x="1767" y="1725"/>
                  </a:lnTo>
                  <a:lnTo>
                    <a:pt x="1767" y="1725"/>
                  </a:lnTo>
                  <a:lnTo>
                    <a:pt x="1757" y="1720"/>
                  </a:lnTo>
                  <a:lnTo>
                    <a:pt x="1745" y="1717"/>
                  </a:lnTo>
                  <a:lnTo>
                    <a:pt x="1733" y="1715"/>
                  </a:lnTo>
                  <a:lnTo>
                    <a:pt x="1719" y="1714"/>
                  </a:lnTo>
                  <a:lnTo>
                    <a:pt x="1719" y="1714"/>
                  </a:lnTo>
                  <a:lnTo>
                    <a:pt x="1704" y="1715"/>
                  </a:lnTo>
                  <a:lnTo>
                    <a:pt x="1689" y="1718"/>
                  </a:lnTo>
                  <a:lnTo>
                    <a:pt x="1674" y="1722"/>
                  </a:lnTo>
                  <a:lnTo>
                    <a:pt x="1667" y="1726"/>
                  </a:lnTo>
                  <a:lnTo>
                    <a:pt x="1660" y="1730"/>
                  </a:lnTo>
                  <a:lnTo>
                    <a:pt x="1654" y="1734"/>
                  </a:lnTo>
                  <a:lnTo>
                    <a:pt x="1649" y="1740"/>
                  </a:lnTo>
                  <a:lnTo>
                    <a:pt x="1643" y="1746"/>
                  </a:lnTo>
                  <a:lnTo>
                    <a:pt x="1639" y="1752"/>
                  </a:lnTo>
                  <a:lnTo>
                    <a:pt x="1636" y="1760"/>
                  </a:lnTo>
                  <a:lnTo>
                    <a:pt x="1633" y="1769"/>
                  </a:lnTo>
                  <a:lnTo>
                    <a:pt x="1632" y="1778"/>
                  </a:lnTo>
                  <a:lnTo>
                    <a:pt x="1631" y="1786"/>
                  </a:lnTo>
                  <a:lnTo>
                    <a:pt x="1631" y="1786"/>
                  </a:lnTo>
                  <a:lnTo>
                    <a:pt x="1632" y="1797"/>
                  </a:lnTo>
                  <a:lnTo>
                    <a:pt x="1633" y="1807"/>
                  </a:lnTo>
                  <a:lnTo>
                    <a:pt x="1636" y="1815"/>
                  </a:lnTo>
                  <a:lnTo>
                    <a:pt x="1639" y="1824"/>
                  </a:lnTo>
                  <a:lnTo>
                    <a:pt x="1642" y="1830"/>
                  </a:lnTo>
                  <a:lnTo>
                    <a:pt x="1648" y="1837"/>
                  </a:lnTo>
                  <a:lnTo>
                    <a:pt x="1652" y="1843"/>
                  </a:lnTo>
                  <a:lnTo>
                    <a:pt x="1659" y="1848"/>
                  </a:lnTo>
                  <a:lnTo>
                    <a:pt x="1664" y="1853"/>
                  </a:lnTo>
                  <a:lnTo>
                    <a:pt x="1671" y="1856"/>
                  </a:lnTo>
                  <a:lnTo>
                    <a:pt x="1685" y="1861"/>
                  </a:lnTo>
                  <a:lnTo>
                    <a:pt x="1700" y="1865"/>
                  </a:lnTo>
                  <a:lnTo>
                    <a:pt x="1714" y="1866"/>
                  </a:lnTo>
                  <a:lnTo>
                    <a:pt x="1714" y="1866"/>
                  </a:lnTo>
                  <a:lnTo>
                    <a:pt x="1726" y="1864"/>
                  </a:lnTo>
                  <a:lnTo>
                    <a:pt x="1734" y="1862"/>
                  </a:lnTo>
                  <a:lnTo>
                    <a:pt x="1740" y="1860"/>
                  </a:lnTo>
                  <a:lnTo>
                    <a:pt x="1748" y="1857"/>
                  </a:lnTo>
                  <a:lnTo>
                    <a:pt x="1755" y="1853"/>
                  </a:lnTo>
                  <a:lnTo>
                    <a:pt x="1761" y="1848"/>
                  </a:lnTo>
                  <a:lnTo>
                    <a:pt x="1767" y="1843"/>
                  </a:lnTo>
                  <a:lnTo>
                    <a:pt x="1767" y="1860"/>
                  </a:lnTo>
                  <a:lnTo>
                    <a:pt x="1822" y="1860"/>
                  </a:lnTo>
                  <a:lnTo>
                    <a:pt x="1822" y="1710"/>
                  </a:lnTo>
                  <a:lnTo>
                    <a:pt x="1822" y="1710"/>
                  </a:lnTo>
                  <a:lnTo>
                    <a:pt x="1822" y="1701"/>
                  </a:lnTo>
                  <a:lnTo>
                    <a:pt x="1821" y="1694"/>
                  </a:lnTo>
                  <a:lnTo>
                    <a:pt x="1819" y="1686"/>
                  </a:lnTo>
                  <a:lnTo>
                    <a:pt x="1817" y="1678"/>
                  </a:lnTo>
                  <a:lnTo>
                    <a:pt x="1812" y="1672"/>
                  </a:lnTo>
                  <a:lnTo>
                    <a:pt x="1809" y="1665"/>
                  </a:lnTo>
                  <a:lnTo>
                    <a:pt x="1803" y="1659"/>
                  </a:lnTo>
                  <a:lnTo>
                    <a:pt x="1798" y="1654"/>
                  </a:lnTo>
                  <a:lnTo>
                    <a:pt x="1792" y="1650"/>
                  </a:lnTo>
                  <a:lnTo>
                    <a:pt x="1786" y="1645"/>
                  </a:lnTo>
                  <a:lnTo>
                    <a:pt x="1778" y="1642"/>
                  </a:lnTo>
                  <a:lnTo>
                    <a:pt x="1770" y="1639"/>
                  </a:lnTo>
                  <a:lnTo>
                    <a:pt x="1761" y="1636"/>
                  </a:lnTo>
                  <a:lnTo>
                    <a:pt x="1753" y="1635"/>
                  </a:lnTo>
                  <a:lnTo>
                    <a:pt x="1743" y="1634"/>
                  </a:lnTo>
                  <a:lnTo>
                    <a:pt x="1733" y="1633"/>
                  </a:lnTo>
                  <a:lnTo>
                    <a:pt x="1733" y="1633"/>
                  </a:lnTo>
                  <a:lnTo>
                    <a:pt x="1721" y="1634"/>
                  </a:lnTo>
                  <a:lnTo>
                    <a:pt x="1711" y="1634"/>
                  </a:lnTo>
                  <a:lnTo>
                    <a:pt x="1700" y="1636"/>
                  </a:lnTo>
                  <a:lnTo>
                    <a:pt x="1689" y="1639"/>
                  </a:lnTo>
                  <a:lnTo>
                    <a:pt x="1679" y="1642"/>
                  </a:lnTo>
                  <a:lnTo>
                    <a:pt x="1669" y="1645"/>
                  </a:lnTo>
                  <a:lnTo>
                    <a:pt x="1659" y="1650"/>
                  </a:lnTo>
                  <a:lnTo>
                    <a:pt x="1649" y="1655"/>
                  </a:lnTo>
                  <a:lnTo>
                    <a:pt x="1671" y="1693"/>
                  </a:lnTo>
                  <a:close/>
                  <a:moveTo>
                    <a:pt x="1686" y="1786"/>
                  </a:moveTo>
                  <a:lnTo>
                    <a:pt x="1686" y="1786"/>
                  </a:lnTo>
                  <a:lnTo>
                    <a:pt x="1686" y="1780"/>
                  </a:lnTo>
                  <a:lnTo>
                    <a:pt x="1689" y="1773"/>
                  </a:lnTo>
                  <a:lnTo>
                    <a:pt x="1692" y="1768"/>
                  </a:lnTo>
                  <a:lnTo>
                    <a:pt x="1696" y="1763"/>
                  </a:lnTo>
                  <a:lnTo>
                    <a:pt x="1702" y="1760"/>
                  </a:lnTo>
                  <a:lnTo>
                    <a:pt x="1708" y="1758"/>
                  </a:lnTo>
                  <a:lnTo>
                    <a:pt x="1716" y="1755"/>
                  </a:lnTo>
                  <a:lnTo>
                    <a:pt x="1724" y="1755"/>
                  </a:lnTo>
                  <a:lnTo>
                    <a:pt x="1724" y="1755"/>
                  </a:lnTo>
                  <a:lnTo>
                    <a:pt x="1736" y="1755"/>
                  </a:lnTo>
                  <a:lnTo>
                    <a:pt x="1747" y="1758"/>
                  </a:lnTo>
                  <a:lnTo>
                    <a:pt x="1757" y="1761"/>
                  </a:lnTo>
                  <a:lnTo>
                    <a:pt x="1767" y="1766"/>
                  </a:lnTo>
                  <a:lnTo>
                    <a:pt x="1767" y="1796"/>
                  </a:lnTo>
                  <a:lnTo>
                    <a:pt x="1767" y="1796"/>
                  </a:lnTo>
                  <a:lnTo>
                    <a:pt x="1765" y="1801"/>
                  </a:lnTo>
                  <a:lnTo>
                    <a:pt x="1760" y="1805"/>
                  </a:lnTo>
                  <a:lnTo>
                    <a:pt x="1756" y="1810"/>
                  </a:lnTo>
                  <a:lnTo>
                    <a:pt x="1750" y="1813"/>
                  </a:lnTo>
                  <a:lnTo>
                    <a:pt x="1745" y="1816"/>
                  </a:lnTo>
                  <a:lnTo>
                    <a:pt x="1738" y="1818"/>
                  </a:lnTo>
                  <a:lnTo>
                    <a:pt x="1732" y="1819"/>
                  </a:lnTo>
                  <a:lnTo>
                    <a:pt x="1724" y="1821"/>
                  </a:lnTo>
                  <a:lnTo>
                    <a:pt x="1724" y="1821"/>
                  </a:lnTo>
                  <a:lnTo>
                    <a:pt x="1716" y="1819"/>
                  </a:lnTo>
                  <a:lnTo>
                    <a:pt x="1708" y="1817"/>
                  </a:lnTo>
                  <a:lnTo>
                    <a:pt x="1702" y="1815"/>
                  </a:lnTo>
                  <a:lnTo>
                    <a:pt x="1696" y="1811"/>
                  </a:lnTo>
                  <a:lnTo>
                    <a:pt x="1692" y="1806"/>
                  </a:lnTo>
                  <a:lnTo>
                    <a:pt x="1689" y="1801"/>
                  </a:lnTo>
                  <a:lnTo>
                    <a:pt x="1687" y="1794"/>
                  </a:lnTo>
                  <a:lnTo>
                    <a:pt x="1686" y="1786"/>
                  </a:lnTo>
                  <a:lnTo>
                    <a:pt x="1686" y="1786"/>
                  </a:lnTo>
                  <a:close/>
                  <a:moveTo>
                    <a:pt x="2333" y="1796"/>
                  </a:moveTo>
                  <a:lnTo>
                    <a:pt x="2333" y="1796"/>
                  </a:lnTo>
                  <a:lnTo>
                    <a:pt x="2325" y="1803"/>
                  </a:lnTo>
                  <a:lnTo>
                    <a:pt x="2315" y="1808"/>
                  </a:lnTo>
                  <a:lnTo>
                    <a:pt x="2310" y="1811"/>
                  </a:lnTo>
                  <a:lnTo>
                    <a:pt x="2303" y="1813"/>
                  </a:lnTo>
                  <a:lnTo>
                    <a:pt x="2297" y="1814"/>
                  </a:lnTo>
                  <a:lnTo>
                    <a:pt x="2290" y="1815"/>
                  </a:lnTo>
                  <a:lnTo>
                    <a:pt x="2290" y="1815"/>
                  </a:lnTo>
                  <a:lnTo>
                    <a:pt x="2285" y="1814"/>
                  </a:lnTo>
                  <a:lnTo>
                    <a:pt x="2278" y="1814"/>
                  </a:lnTo>
                  <a:lnTo>
                    <a:pt x="2270" y="1812"/>
                  </a:lnTo>
                  <a:lnTo>
                    <a:pt x="2261" y="1807"/>
                  </a:lnTo>
                  <a:lnTo>
                    <a:pt x="2254" y="1802"/>
                  </a:lnTo>
                  <a:lnTo>
                    <a:pt x="2250" y="1797"/>
                  </a:lnTo>
                  <a:lnTo>
                    <a:pt x="2247" y="1793"/>
                  </a:lnTo>
                  <a:lnTo>
                    <a:pt x="2245" y="1787"/>
                  </a:lnTo>
                  <a:lnTo>
                    <a:pt x="2243" y="1781"/>
                  </a:lnTo>
                  <a:lnTo>
                    <a:pt x="2242" y="1774"/>
                  </a:lnTo>
                  <a:lnTo>
                    <a:pt x="2240" y="1766"/>
                  </a:lnTo>
                  <a:lnTo>
                    <a:pt x="2376" y="1766"/>
                  </a:lnTo>
                  <a:lnTo>
                    <a:pt x="2376" y="1766"/>
                  </a:lnTo>
                  <a:lnTo>
                    <a:pt x="2377" y="1750"/>
                  </a:lnTo>
                  <a:lnTo>
                    <a:pt x="2377" y="1750"/>
                  </a:lnTo>
                  <a:lnTo>
                    <a:pt x="2377" y="1737"/>
                  </a:lnTo>
                  <a:lnTo>
                    <a:pt x="2375" y="1725"/>
                  </a:lnTo>
                  <a:lnTo>
                    <a:pt x="2374" y="1712"/>
                  </a:lnTo>
                  <a:lnTo>
                    <a:pt x="2371" y="1701"/>
                  </a:lnTo>
                  <a:lnTo>
                    <a:pt x="2367" y="1691"/>
                  </a:lnTo>
                  <a:lnTo>
                    <a:pt x="2363" y="1682"/>
                  </a:lnTo>
                  <a:lnTo>
                    <a:pt x="2357" y="1673"/>
                  </a:lnTo>
                  <a:lnTo>
                    <a:pt x="2352" y="1665"/>
                  </a:lnTo>
                  <a:lnTo>
                    <a:pt x="2345" y="1657"/>
                  </a:lnTo>
                  <a:lnTo>
                    <a:pt x="2339" y="1652"/>
                  </a:lnTo>
                  <a:lnTo>
                    <a:pt x="2331" y="1646"/>
                  </a:lnTo>
                  <a:lnTo>
                    <a:pt x="2322" y="1642"/>
                  </a:lnTo>
                  <a:lnTo>
                    <a:pt x="2313" y="1639"/>
                  </a:lnTo>
                  <a:lnTo>
                    <a:pt x="2304" y="1635"/>
                  </a:lnTo>
                  <a:lnTo>
                    <a:pt x="2294" y="1634"/>
                  </a:lnTo>
                  <a:lnTo>
                    <a:pt x="2283" y="1633"/>
                  </a:lnTo>
                  <a:lnTo>
                    <a:pt x="2283" y="1633"/>
                  </a:lnTo>
                  <a:lnTo>
                    <a:pt x="2274" y="1634"/>
                  </a:lnTo>
                  <a:lnTo>
                    <a:pt x="2264" y="1635"/>
                  </a:lnTo>
                  <a:lnTo>
                    <a:pt x="2254" y="1639"/>
                  </a:lnTo>
                  <a:lnTo>
                    <a:pt x="2244" y="1642"/>
                  </a:lnTo>
                  <a:lnTo>
                    <a:pt x="2235" y="1646"/>
                  </a:lnTo>
                  <a:lnTo>
                    <a:pt x="2227" y="1653"/>
                  </a:lnTo>
                  <a:lnTo>
                    <a:pt x="2219" y="1658"/>
                  </a:lnTo>
                  <a:lnTo>
                    <a:pt x="2213" y="1666"/>
                  </a:lnTo>
                  <a:lnTo>
                    <a:pt x="2206" y="1674"/>
                  </a:lnTo>
                  <a:lnTo>
                    <a:pt x="2201" y="1683"/>
                  </a:lnTo>
                  <a:lnTo>
                    <a:pt x="2196" y="1693"/>
                  </a:lnTo>
                  <a:lnTo>
                    <a:pt x="2192" y="1703"/>
                  </a:lnTo>
                  <a:lnTo>
                    <a:pt x="2189" y="1714"/>
                  </a:lnTo>
                  <a:lnTo>
                    <a:pt x="2186" y="1726"/>
                  </a:lnTo>
                  <a:lnTo>
                    <a:pt x="2185" y="1737"/>
                  </a:lnTo>
                  <a:lnTo>
                    <a:pt x="2184" y="1750"/>
                  </a:lnTo>
                  <a:lnTo>
                    <a:pt x="2184" y="1750"/>
                  </a:lnTo>
                  <a:lnTo>
                    <a:pt x="2185" y="1762"/>
                  </a:lnTo>
                  <a:lnTo>
                    <a:pt x="2186" y="1774"/>
                  </a:lnTo>
                  <a:lnTo>
                    <a:pt x="2189" y="1786"/>
                  </a:lnTo>
                  <a:lnTo>
                    <a:pt x="2192" y="1797"/>
                  </a:lnTo>
                  <a:lnTo>
                    <a:pt x="2196" y="1807"/>
                  </a:lnTo>
                  <a:lnTo>
                    <a:pt x="2201" y="1817"/>
                  </a:lnTo>
                  <a:lnTo>
                    <a:pt x="2206" y="1826"/>
                  </a:lnTo>
                  <a:lnTo>
                    <a:pt x="2213" y="1834"/>
                  </a:lnTo>
                  <a:lnTo>
                    <a:pt x="2221" y="1840"/>
                  </a:lnTo>
                  <a:lnTo>
                    <a:pt x="2228" y="1847"/>
                  </a:lnTo>
                  <a:lnTo>
                    <a:pt x="2237" y="1853"/>
                  </a:lnTo>
                  <a:lnTo>
                    <a:pt x="2246" y="1857"/>
                  </a:lnTo>
                  <a:lnTo>
                    <a:pt x="2256" y="1860"/>
                  </a:lnTo>
                  <a:lnTo>
                    <a:pt x="2267" y="1864"/>
                  </a:lnTo>
                  <a:lnTo>
                    <a:pt x="2278" y="1865"/>
                  </a:lnTo>
                  <a:lnTo>
                    <a:pt x="2290" y="1866"/>
                  </a:lnTo>
                  <a:lnTo>
                    <a:pt x="2290" y="1866"/>
                  </a:lnTo>
                  <a:lnTo>
                    <a:pt x="2301" y="1865"/>
                  </a:lnTo>
                  <a:lnTo>
                    <a:pt x="2311" y="1864"/>
                  </a:lnTo>
                  <a:lnTo>
                    <a:pt x="2322" y="1860"/>
                  </a:lnTo>
                  <a:lnTo>
                    <a:pt x="2332" y="1857"/>
                  </a:lnTo>
                  <a:lnTo>
                    <a:pt x="2342" y="1851"/>
                  </a:lnTo>
                  <a:lnTo>
                    <a:pt x="2351" y="1846"/>
                  </a:lnTo>
                  <a:lnTo>
                    <a:pt x="2360" y="1838"/>
                  </a:lnTo>
                  <a:lnTo>
                    <a:pt x="2368" y="1830"/>
                  </a:lnTo>
                  <a:lnTo>
                    <a:pt x="2333" y="1796"/>
                  </a:lnTo>
                  <a:close/>
                  <a:moveTo>
                    <a:pt x="2242" y="1726"/>
                  </a:moveTo>
                  <a:lnTo>
                    <a:pt x="2242" y="1726"/>
                  </a:lnTo>
                  <a:lnTo>
                    <a:pt x="2243" y="1716"/>
                  </a:lnTo>
                  <a:lnTo>
                    <a:pt x="2245" y="1707"/>
                  </a:lnTo>
                  <a:lnTo>
                    <a:pt x="2248" y="1699"/>
                  </a:lnTo>
                  <a:lnTo>
                    <a:pt x="2254" y="1693"/>
                  </a:lnTo>
                  <a:lnTo>
                    <a:pt x="2259" y="1687"/>
                  </a:lnTo>
                  <a:lnTo>
                    <a:pt x="2266" y="1684"/>
                  </a:lnTo>
                  <a:lnTo>
                    <a:pt x="2274" y="1680"/>
                  </a:lnTo>
                  <a:lnTo>
                    <a:pt x="2282" y="1680"/>
                  </a:lnTo>
                  <a:lnTo>
                    <a:pt x="2282" y="1680"/>
                  </a:lnTo>
                  <a:lnTo>
                    <a:pt x="2292" y="1682"/>
                  </a:lnTo>
                  <a:lnTo>
                    <a:pt x="2301" y="1684"/>
                  </a:lnTo>
                  <a:lnTo>
                    <a:pt x="2308" y="1688"/>
                  </a:lnTo>
                  <a:lnTo>
                    <a:pt x="2313" y="1695"/>
                  </a:lnTo>
                  <a:lnTo>
                    <a:pt x="2318" y="1701"/>
                  </a:lnTo>
                  <a:lnTo>
                    <a:pt x="2321" y="1709"/>
                  </a:lnTo>
                  <a:lnTo>
                    <a:pt x="2323" y="1718"/>
                  </a:lnTo>
                  <a:lnTo>
                    <a:pt x="2324" y="1726"/>
                  </a:lnTo>
                  <a:lnTo>
                    <a:pt x="2242" y="1726"/>
                  </a:lnTo>
                  <a:close/>
                  <a:moveTo>
                    <a:pt x="2864" y="1796"/>
                  </a:moveTo>
                  <a:lnTo>
                    <a:pt x="2864" y="1796"/>
                  </a:lnTo>
                  <a:lnTo>
                    <a:pt x="2855" y="1803"/>
                  </a:lnTo>
                  <a:lnTo>
                    <a:pt x="2846" y="1808"/>
                  </a:lnTo>
                  <a:lnTo>
                    <a:pt x="2840" y="1811"/>
                  </a:lnTo>
                  <a:lnTo>
                    <a:pt x="2834" y="1813"/>
                  </a:lnTo>
                  <a:lnTo>
                    <a:pt x="2828" y="1814"/>
                  </a:lnTo>
                  <a:lnTo>
                    <a:pt x="2820" y="1815"/>
                  </a:lnTo>
                  <a:lnTo>
                    <a:pt x="2820" y="1815"/>
                  </a:lnTo>
                  <a:lnTo>
                    <a:pt x="2814" y="1814"/>
                  </a:lnTo>
                  <a:lnTo>
                    <a:pt x="2808" y="1814"/>
                  </a:lnTo>
                  <a:lnTo>
                    <a:pt x="2800" y="1812"/>
                  </a:lnTo>
                  <a:lnTo>
                    <a:pt x="2792" y="1807"/>
                  </a:lnTo>
                  <a:lnTo>
                    <a:pt x="2784" y="1802"/>
                  </a:lnTo>
                  <a:lnTo>
                    <a:pt x="2781" y="1797"/>
                  </a:lnTo>
                  <a:lnTo>
                    <a:pt x="2778" y="1793"/>
                  </a:lnTo>
                  <a:lnTo>
                    <a:pt x="2776" y="1787"/>
                  </a:lnTo>
                  <a:lnTo>
                    <a:pt x="2773" y="1781"/>
                  </a:lnTo>
                  <a:lnTo>
                    <a:pt x="2771" y="1774"/>
                  </a:lnTo>
                  <a:lnTo>
                    <a:pt x="2770" y="1766"/>
                  </a:lnTo>
                  <a:lnTo>
                    <a:pt x="2907" y="1766"/>
                  </a:lnTo>
                  <a:lnTo>
                    <a:pt x="2907" y="1766"/>
                  </a:lnTo>
                  <a:lnTo>
                    <a:pt x="2908" y="1750"/>
                  </a:lnTo>
                  <a:lnTo>
                    <a:pt x="2908" y="1750"/>
                  </a:lnTo>
                  <a:lnTo>
                    <a:pt x="2907" y="1737"/>
                  </a:lnTo>
                  <a:lnTo>
                    <a:pt x="2906" y="1725"/>
                  </a:lnTo>
                  <a:lnTo>
                    <a:pt x="2904" y="1712"/>
                  </a:lnTo>
                  <a:lnTo>
                    <a:pt x="2901" y="1701"/>
                  </a:lnTo>
                  <a:lnTo>
                    <a:pt x="2897" y="1691"/>
                  </a:lnTo>
                  <a:lnTo>
                    <a:pt x="2893" y="1682"/>
                  </a:lnTo>
                  <a:lnTo>
                    <a:pt x="2888" y="1673"/>
                  </a:lnTo>
                  <a:lnTo>
                    <a:pt x="2883" y="1665"/>
                  </a:lnTo>
                  <a:lnTo>
                    <a:pt x="2876" y="1657"/>
                  </a:lnTo>
                  <a:lnTo>
                    <a:pt x="2868" y="1652"/>
                  </a:lnTo>
                  <a:lnTo>
                    <a:pt x="2861" y="1646"/>
                  </a:lnTo>
                  <a:lnTo>
                    <a:pt x="2853" y="1642"/>
                  </a:lnTo>
                  <a:lnTo>
                    <a:pt x="2844" y="1639"/>
                  </a:lnTo>
                  <a:lnTo>
                    <a:pt x="2834" y="1635"/>
                  </a:lnTo>
                  <a:lnTo>
                    <a:pt x="2824" y="1634"/>
                  </a:lnTo>
                  <a:lnTo>
                    <a:pt x="2814" y="1633"/>
                  </a:lnTo>
                  <a:lnTo>
                    <a:pt x="2814" y="1633"/>
                  </a:lnTo>
                  <a:lnTo>
                    <a:pt x="2803" y="1634"/>
                  </a:lnTo>
                  <a:lnTo>
                    <a:pt x="2793" y="1635"/>
                  </a:lnTo>
                  <a:lnTo>
                    <a:pt x="2783" y="1639"/>
                  </a:lnTo>
                  <a:lnTo>
                    <a:pt x="2775" y="1642"/>
                  </a:lnTo>
                  <a:lnTo>
                    <a:pt x="2766" y="1646"/>
                  </a:lnTo>
                  <a:lnTo>
                    <a:pt x="2757" y="1653"/>
                  </a:lnTo>
                  <a:lnTo>
                    <a:pt x="2750" y="1658"/>
                  </a:lnTo>
                  <a:lnTo>
                    <a:pt x="2743" y="1666"/>
                  </a:lnTo>
                  <a:lnTo>
                    <a:pt x="2736" y="1674"/>
                  </a:lnTo>
                  <a:lnTo>
                    <a:pt x="2730" y="1683"/>
                  </a:lnTo>
                  <a:lnTo>
                    <a:pt x="2726" y="1693"/>
                  </a:lnTo>
                  <a:lnTo>
                    <a:pt x="2722" y="1703"/>
                  </a:lnTo>
                  <a:lnTo>
                    <a:pt x="2719" y="1714"/>
                  </a:lnTo>
                  <a:lnTo>
                    <a:pt x="2716" y="1726"/>
                  </a:lnTo>
                  <a:lnTo>
                    <a:pt x="2715" y="1737"/>
                  </a:lnTo>
                  <a:lnTo>
                    <a:pt x="2715" y="1750"/>
                  </a:lnTo>
                  <a:lnTo>
                    <a:pt x="2715" y="1750"/>
                  </a:lnTo>
                  <a:lnTo>
                    <a:pt x="2715" y="1762"/>
                  </a:lnTo>
                  <a:lnTo>
                    <a:pt x="2716" y="1774"/>
                  </a:lnTo>
                  <a:lnTo>
                    <a:pt x="2718" y="1786"/>
                  </a:lnTo>
                  <a:lnTo>
                    <a:pt x="2722" y="1797"/>
                  </a:lnTo>
                  <a:lnTo>
                    <a:pt x="2726" y="1807"/>
                  </a:lnTo>
                  <a:lnTo>
                    <a:pt x="2732" y="1817"/>
                  </a:lnTo>
                  <a:lnTo>
                    <a:pt x="2737" y="1826"/>
                  </a:lnTo>
                  <a:lnTo>
                    <a:pt x="2744" y="1834"/>
                  </a:lnTo>
                  <a:lnTo>
                    <a:pt x="2750" y="1840"/>
                  </a:lnTo>
                  <a:lnTo>
                    <a:pt x="2758" y="1847"/>
                  </a:lnTo>
                  <a:lnTo>
                    <a:pt x="2767" y="1853"/>
                  </a:lnTo>
                  <a:lnTo>
                    <a:pt x="2777" y="1857"/>
                  </a:lnTo>
                  <a:lnTo>
                    <a:pt x="2787" y="1860"/>
                  </a:lnTo>
                  <a:lnTo>
                    <a:pt x="2797" y="1864"/>
                  </a:lnTo>
                  <a:lnTo>
                    <a:pt x="2809" y="1865"/>
                  </a:lnTo>
                  <a:lnTo>
                    <a:pt x="2820" y="1866"/>
                  </a:lnTo>
                  <a:lnTo>
                    <a:pt x="2820" y="1866"/>
                  </a:lnTo>
                  <a:lnTo>
                    <a:pt x="2831" y="1865"/>
                  </a:lnTo>
                  <a:lnTo>
                    <a:pt x="2842" y="1864"/>
                  </a:lnTo>
                  <a:lnTo>
                    <a:pt x="2852" y="1860"/>
                  </a:lnTo>
                  <a:lnTo>
                    <a:pt x="2862" y="1857"/>
                  </a:lnTo>
                  <a:lnTo>
                    <a:pt x="2872" y="1851"/>
                  </a:lnTo>
                  <a:lnTo>
                    <a:pt x="2882" y="1846"/>
                  </a:lnTo>
                  <a:lnTo>
                    <a:pt x="2890" y="1838"/>
                  </a:lnTo>
                  <a:lnTo>
                    <a:pt x="2898" y="1830"/>
                  </a:lnTo>
                  <a:lnTo>
                    <a:pt x="2864" y="1796"/>
                  </a:lnTo>
                  <a:close/>
                  <a:moveTo>
                    <a:pt x="2771" y="1726"/>
                  </a:moveTo>
                  <a:lnTo>
                    <a:pt x="2771" y="1726"/>
                  </a:lnTo>
                  <a:lnTo>
                    <a:pt x="2772" y="1716"/>
                  </a:lnTo>
                  <a:lnTo>
                    <a:pt x="2776" y="1707"/>
                  </a:lnTo>
                  <a:lnTo>
                    <a:pt x="2779" y="1699"/>
                  </a:lnTo>
                  <a:lnTo>
                    <a:pt x="2783" y="1693"/>
                  </a:lnTo>
                  <a:lnTo>
                    <a:pt x="2790" y="1687"/>
                  </a:lnTo>
                  <a:lnTo>
                    <a:pt x="2797" y="1684"/>
                  </a:lnTo>
                  <a:lnTo>
                    <a:pt x="2804" y="1680"/>
                  </a:lnTo>
                  <a:lnTo>
                    <a:pt x="2813" y="1680"/>
                  </a:lnTo>
                  <a:lnTo>
                    <a:pt x="2813" y="1680"/>
                  </a:lnTo>
                  <a:lnTo>
                    <a:pt x="2823" y="1682"/>
                  </a:lnTo>
                  <a:lnTo>
                    <a:pt x="2831" y="1684"/>
                  </a:lnTo>
                  <a:lnTo>
                    <a:pt x="2839" y="1688"/>
                  </a:lnTo>
                  <a:lnTo>
                    <a:pt x="2844" y="1695"/>
                  </a:lnTo>
                  <a:lnTo>
                    <a:pt x="2849" y="1701"/>
                  </a:lnTo>
                  <a:lnTo>
                    <a:pt x="2852" y="1709"/>
                  </a:lnTo>
                  <a:lnTo>
                    <a:pt x="2854" y="1718"/>
                  </a:lnTo>
                  <a:lnTo>
                    <a:pt x="2855" y="1726"/>
                  </a:lnTo>
                  <a:lnTo>
                    <a:pt x="2771" y="1726"/>
                  </a:lnTo>
                  <a:close/>
                  <a:moveTo>
                    <a:pt x="2639" y="1783"/>
                  </a:moveTo>
                  <a:lnTo>
                    <a:pt x="2639" y="1783"/>
                  </a:lnTo>
                  <a:lnTo>
                    <a:pt x="2639" y="1791"/>
                  </a:lnTo>
                  <a:lnTo>
                    <a:pt x="2640" y="1796"/>
                  </a:lnTo>
                  <a:lnTo>
                    <a:pt x="2642" y="1802"/>
                  </a:lnTo>
                  <a:lnTo>
                    <a:pt x="2644" y="1806"/>
                  </a:lnTo>
                  <a:lnTo>
                    <a:pt x="2648" y="1810"/>
                  </a:lnTo>
                  <a:lnTo>
                    <a:pt x="2652" y="1812"/>
                  </a:lnTo>
                  <a:lnTo>
                    <a:pt x="2656" y="1813"/>
                  </a:lnTo>
                  <a:lnTo>
                    <a:pt x="2663" y="1813"/>
                  </a:lnTo>
                  <a:lnTo>
                    <a:pt x="2663" y="1813"/>
                  </a:lnTo>
                  <a:lnTo>
                    <a:pt x="2671" y="1813"/>
                  </a:lnTo>
                  <a:lnTo>
                    <a:pt x="2680" y="1811"/>
                  </a:lnTo>
                  <a:lnTo>
                    <a:pt x="2688" y="1807"/>
                  </a:lnTo>
                  <a:lnTo>
                    <a:pt x="2696" y="1803"/>
                  </a:lnTo>
                  <a:lnTo>
                    <a:pt x="2690" y="1855"/>
                  </a:lnTo>
                  <a:lnTo>
                    <a:pt x="2690" y="1855"/>
                  </a:lnTo>
                  <a:lnTo>
                    <a:pt x="2680" y="1859"/>
                  </a:lnTo>
                  <a:lnTo>
                    <a:pt x="2668" y="1862"/>
                  </a:lnTo>
                  <a:lnTo>
                    <a:pt x="2655" y="1865"/>
                  </a:lnTo>
                  <a:lnTo>
                    <a:pt x="2643" y="1866"/>
                  </a:lnTo>
                  <a:lnTo>
                    <a:pt x="2643" y="1866"/>
                  </a:lnTo>
                  <a:lnTo>
                    <a:pt x="2636" y="1865"/>
                  </a:lnTo>
                  <a:lnTo>
                    <a:pt x="2628" y="1864"/>
                  </a:lnTo>
                  <a:lnTo>
                    <a:pt x="2621" y="1861"/>
                  </a:lnTo>
                  <a:lnTo>
                    <a:pt x="2616" y="1859"/>
                  </a:lnTo>
                  <a:lnTo>
                    <a:pt x="2610" y="1856"/>
                  </a:lnTo>
                  <a:lnTo>
                    <a:pt x="2605" y="1853"/>
                  </a:lnTo>
                  <a:lnTo>
                    <a:pt x="2601" y="1848"/>
                  </a:lnTo>
                  <a:lnTo>
                    <a:pt x="2597" y="1843"/>
                  </a:lnTo>
                  <a:lnTo>
                    <a:pt x="2591" y="1833"/>
                  </a:lnTo>
                  <a:lnTo>
                    <a:pt x="2587" y="1821"/>
                  </a:lnTo>
                  <a:lnTo>
                    <a:pt x="2585" y="1810"/>
                  </a:lnTo>
                  <a:lnTo>
                    <a:pt x="2584" y="1797"/>
                  </a:lnTo>
                  <a:lnTo>
                    <a:pt x="2584" y="1689"/>
                  </a:lnTo>
                  <a:lnTo>
                    <a:pt x="2549" y="1689"/>
                  </a:lnTo>
                  <a:lnTo>
                    <a:pt x="2549" y="1639"/>
                  </a:lnTo>
                  <a:lnTo>
                    <a:pt x="2584" y="1639"/>
                  </a:lnTo>
                  <a:lnTo>
                    <a:pt x="2584" y="1581"/>
                  </a:lnTo>
                  <a:lnTo>
                    <a:pt x="2639" y="1554"/>
                  </a:lnTo>
                  <a:lnTo>
                    <a:pt x="2639" y="1639"/>
                  </a:lnTo>
                  <a:lnTo>
                    <a:pt x="2688" y="1639"/>
                  </a:lnTo>
                  <a:lnTo>
                    <a:pt x="2688" y="1689"/>
                  </a:lnTo>
                  <a:lnTo>
                    <a:pt x="2639" y="1689"/>
                  </a:lnTo>
                  <a:lnTo>
                    <a:pt x="2639" y="1783"/>
                  </a:lnTo>
                  <a:close/>
                  <a:moveTo>
                    <a:pt x="2532" y="1855"/>
                  </a:moveTo>
                  <a:lnTo>
                    <a:pt x="2532" y="1855"/>
                  </a:lnTo>
                  <a:lnTo>
                    <a:pt x="2522" y="1859"/>
                  </a:lnTo>
                  <a:lnTo>
                    <a:pt x="2511" y="1862"/>
                  </a:lnTo>
                  <a:lnTo>
                    <a:pt x="2499" y="1865"/>
                  </a:lnTo>
                  <a:lnTo>
                    <a:pt x="2487" y="1866"/>
                  </a:lnTo>
                  <a:lnTo>
                    <a:pt x="2487" y="1866"/>
                  </a:lnTo>
                  <a:lnTo>
                    <a:pt x="2478" y="1865"/>
                  </a:lnTo>
                  <a:lnTo>
                    <a:pt x="2471" y="1864"/>
                  </a:lnTo>
                  <a:lnTo>
                    <a:pt x="2464" y="1861"/>
                  </a:lnTo>
                  <a:lnTo>
                    <a:pt x="2458" y="1859"/>
                  </a:lnTo>
                  <a:lnTo>
                    <a:pt x="2453" y="1856"/>
                  </a:lnTo>
                  <a:lnTo>
                    <a:pt x="2448" y="1853"/>
                  </a:lnTo>
                  <a:lnTo>
                    <a:pt x="2443" y="1848"/>
                  </a:lnTo>
                  <a:lnTo>
                    <a:pt x="2440" y="1843"/>
                  </a:lnTo>
                  <a:lnTo>
                    <a:pt x="2434" y="1833"/>
                  </a:lnTo>
                  <a:lnTo>
                    <a:pt x="2430" y="1821"/>
                  </a:lnTo>
                  <a:lnTo>
                    <a:pt x="2427" y="1810"/>
                  </a:lnTo>
                  <a:lnTo>
                    <a:pt x="2427" y="1797"/>
                  </a:lnTo>
                  <a:lnTo>
                    <a:pt x="2427" y="1689"/>
                  </a:lnTo>
                  <a:lnTo>
                    <a:pt x="2393" y="1689"/>
                  </a:lnTo>
                  <a:lnTo>
                    <a:pt x="2393" y="1639"/>
                  </a:lnTo>
                  <a:lnTo>
                    <a:pt x="2427" y="1639"/>
                  </a:lnTo>
                  <a:lnTo>
                    <a:pt x="2427" y="1581"/>
                  </a:lnTo>
                  <a:lnTo>
                    <a:pt x="2482" y="1554"/>
                  </a:lnTo>
                  <a:lnTo>
                    <a:pt x="2482" y="1639"/>
                  </a:lnTo>
                  <a:lnTo>
                    <a:pt x="2528" y="1639"/>
                  </a:lnTo>
                  <a:lnTo>
                    <a:pt x="2528" y="1689"/>
                  </a:lnTo>
                  <a:lnTo>
                    <a:pt x="2482" y="1689"/>
                  </a:lnTo>
                  <a:lnTo>
                    <a:pt x="2482" y="1783"/>
                  </a:lnTo>
                  <a:lnTo>
                    <a:pt x="2482" y="1783"/>
                  </a:lnTo>
                  <a:lnTo>
                    <a:pt x="2482" y="1791"/>
                  </a:lnTo>
                  <a:lnTo>
                    <a:pt x="2483" y="1796"/>
                  </a:lnTo>
                  <a:lnTo>
                    <a:pt x="2485" y="1802"/>
                  </a:lnTo>
                  <a:lnTo>
                    <a:pt x="2488" y="1806"/>
                  </a:lnTo>
                  <a:lnTo>
                    <a:pt x="2491" y="1810"/>
                  </a:lnTo>
                  <a:lnTo>
                    <a:pt x="2495" y="1812"/>
                  </a:lnTo>
                  <a:lnTo>
                    <a:pt x="2500" y="1813"/>
                  </a:lnTo>
                  <a:lnTo>
                    <a:pt x="2505" y="1813"/>
                  </a:lnTo>
                  <a:lnTo>
                    <a:pt x="2505" y="1813"/>
                  </a:lnTo>
                  <a:lnTo>
                    <a:pt x="2514" y="1813"/>
                  </a:lnTo>
                  <a:lnTo>
                    <a:pt x="2523" y="1811"/>
                  </a:lnTo>
                  <a:lnTo>
                    <a:pt x="2531" y="1807"/>
                  </a:lnTo>
                  <a:lnTo>
                    <a:pt x="2538" y="1803"/>
                  </a:lnTo>
                  <a:lnTo>
                    <a:pt x="2532" y="1855"/>
                  </a:lnTo>
                  <a:close/>
                  <a:moveTo>
                    <a:pt x="3074" y="1700"/>
                  </a:moveTo>
                  <a:lnTo>
                    <a:pt x="3074" y="1700"/>
                  </a:lnTo>
                  <a:lnTo>
                    <a:pt x="3066" y="1695"/>
                  </a:lnTo>
                  <a:lnTo>
                    <a:pt x="3057" y="1691"/>
                  </a:lnTo>
                  <a:lnTo>
                    <a:pt x="3047" y="1689"/>
                  </a:lnTo>
                  <a:lnTo>
                    <a:pt x="3037" y="1688"/>
                  </a:lnTo>
                  <a:lnTo>
                    <a:pt x="3037" y="1688"/>
                  </a:lnTo>
                  <a:lnTo>
                    <a:pt x="3028" y="1689"/>
                  </a:lnTo>
                  <a:lnTo>
                    <a:pt x="3020" y="1691"/>
                  </a:lnTo>
                  <a:lnTo>
                    <a:pt x="3013" y="1696"/>
                  </a:lnTo>
                  <a:lnTo>
                    <a:pt x="3007" y="1701"/>
                  </a:lnTo>
                  <a:lnTo>
                    <a:pt x="3003" y="1708"/>
                  </a:lnTo>
                  <a:lnTo>
                    <a:pt x="3001" y="1717"/>
                  </a:lnTo>
                  <a:lnTo>
                    <a:pt x="2999" y="1728"/>
                  </a:lnTo>
                  <a:lnTo>
                    <a:pt x="2998" y="1740"/>
                  </a:lnTo>
                  <a:lnTo>
                    <a:pt x="2998" y="1860"/>
                  </a:lnTo>
                  <a:lnTo>
                    <a:pt x="2943" y="1860"/>
                  </a:lnTo>
                  <a:lnTo>
                    <a:pt x="2943" y="1639"/>
                  </a:lnTo>
                  <a:lnTo>
                    <a:pt x="2998" y="1639"/>
                  </a:lnTo>
                  <a:lnTo>
                    <a:pt x="2998" y="1657"/>
                  </a:lnTo>
                  <a:lnTo>
                    <a:pt x="2998" y="1657"/>
                  </a:lnTo>
                  <a:lnTo>
                    <a:pt x="3003" y="1652"/>
                  </a:lnTo>
                  <a:lnTo>
                    <a:pt x="3009" y="1646"/>
                  </a:lnTo>
                  <a:lnTo>
                    <a:pt x="3014" y="1643"/>
                  </a:lnTo>
                  <a:lnTo>
                    <a:pt x="3021" y="1640"/>
                  </a:lnTo>
                  <a:lnTo>
                    <a:pt x="3026" y="1636"/>
                  </a:lnTo>
                  <a:lnTo>
                    <a:pt x="3033" y="1635"/>
                  </a:lnTo>
                  <a:lnTo>
                    <a:pt x="3039" y="1634"/>
                  </a:lnTo>
                  <a:lnTo>
                    <a:pt x="3047" y="1633"/>
                  </a:lnTo>
                  <a:lnTo>
                    <a:pt x="3047" y="1633"/>
                  </a:lnTo>
                  <a:lnTo>
                    <a:pt x="3058" y="1634"/>
                  </a:lnTo>
                  <a:lnTo>
                    <a:pt x="3069" y="1637"/>
                  </a:lnTo>
                  <a:lnTo>
                    <a:pt x="3079" y="1641"/>
                  </a:lnTo>
                  <a:lnTo>
                    <a:pt x="3088" y="1646"/>
                  </a:lnTo>
                  <a:lnTo>
                    <a:pt x="3074" y="1700"/>
                  </a:lnTo>
                  <a:close/>
                  <a:moveTo>
                    <a:pt x="593" y="1579"/>
                  </a:moveTo>
                  <a:lnTo>
                    <a:pt x="593" y="1607"/>
                  </a:lnTo>
                  <a:lnTo>
                    <a:pt x="537" y="1607"/>
                  </a:lnTo>
                  <a:lnTo>
                    <a:pt x="537" y="1551"/>
                  </a:lnTo>
                  <a:lnTo>
                    <a:pt x="593" y="1551"/>
                  </a:lnTo>
                  <a:lnTo>
                    <a:pt x="593" y="1579"/>
                  </a:lnTo>
                  <a:close/>
                  <a:moveTo>
                    <a:pt x="975" y="1639"/>
                  </a:moveTo>
                  <a:lnTo>
                    <a:pt x="1030" y="1639"/>
                  </a:lnTo>
                  <a:lnTo>
                    <a:pt x="1030" y="1738"/>
                  </a:lnTo>
                  <a:lnTo>
                    <a:pt x="1030" y="1860"/>
                  </a:lnTo>
                  <a:lnTo>
                    <a:pt x="975" y="1860"/>
                  </a:lnTo>
                  <a:lnTo>
                    <a:pt x="975" y="1639"/>
                  </a:lnTo>
                  <a:close/>
                  <a:moveTo>
                    <a:pt x="1030" y="1579"/>
                  </a:moveTo>
                  <a:lnTo>
                    <a:pt x="1030" y="1607"/>
                  </a:lnTo>
                  <a:lnTo>
                    <a:pt x="975" y="1607"/>
                  </a:lnTo>
                  <a:lnTo>
                    <a:pt x="975" y="1551"/>
                  </a:lnTo>
                  <a:lnTo>
                    <a:pt x="1030" y="1551"/>
                  </a:lnTo>
                  <a:lnTo>
                    <a:pt x="1030" y="1579"/>
                  </a:lnTo>
                  <a:close/>
                  <a:moveTo>
                    <a:pt x="2539" y="2042"/>
                  </a:moveTo>
                  <a:lnTo>
                    <a:pt x="2539" y="2042"/>
                  </a:lnTo>
                  <a:lnTo>
                    <a:pt x="2534" y="2038"/>
                  </a:lnTo>
                  <a:lnTo>
                    <a:pt x="2528" y="2033"/>
                  </a:lnTo>
                  <a:lnTo>
                    <a:pt x="2523" y="2030"/>
                  </a:lnTo>
                  <a:lnTo>
                    <a:pt x="2516" y="2027"/>
                  </a:lnTo>
                  <a:lnTo>
                    <a:pt x="2511" y="2025"/>
                  </a:lnTo>
                  <a:lnTo>
                    <a:pt x="2504" y="2024"/>
                  </a:lnTo>
                  <a:lnTo>
                    <a:pt x="2490" y="2021"/>
                  </a:lnTo>
                  <a:lnTo>
                    <a:pt x="2490" y="2021"/>
                  </a:lnTo>
                  <a:lnTo>
                    <a:pt x="2480" y="2022"/>
                  </a:lnTo>
                  <a:lnTo>
                    <a:pt x="2471" y="2024"/>
                  </a:lnTo>
                  <a:lnTo>
                    <a:pt x="2462" y="2027"/>
                  </a:lnTo>
                  <a:lnTo>
                    <a:pt x="2453" y="2030"/>
                  </a:lnTo>
                  <a:lnTo>
                    <a:pt x="2446" y="2035"/>
                  </a:lnTo>
                  <a:lnTo>
                    <a:pt x="2439" y="2039"/>
                  </a:lnTo>
                  <a:lnTo>
                    <a:pt x="2432" y="2046"/>
                  </a:lnTo>
                  <a:lnTo>
                    <a:pt x="2426" y="2052"/>
                  </a:lnTo>
                  <a:lnTo>
                    <a:pt x="2421" y="2060"/>
                  </a:lnTo>
                  <a:lnTo>
                    <a:pt x="2416" y="2069"/>
                  </a:lnTo>
                  <a:lnTo>
                    <a:pt x="2413" y="2078"/>
                  </a:lnTo>
                  <a:lnTo>
                    <a:pt x="2409" y="2089"/>
                  </a:lnTo>
                  <a:lnTo>
                    <a:pt x="2406" y="2099"/>
                  </a:lnTo>
                  <a:lnTo>
                    <a:pt x="2405" y="2111"/>
                  </a:lnTo>
                  <a:lnTo>
                    <a:pt x="2404" y="2123"/>
                  </a:lnTo>
                  <a:lnTo>
                    <a:pt x="2403" y="2136"/>
                  </a:lnTo>
                  <a:lnTo>
                    <a:pt x="2403" y="2136"/>
                  </a:lnTo>
                  <a:lnTo>
                    <a:pt x="2404" y="2149"/>
                  </a:lnTo>
                  <a:lnTo>
                    <a:pt x="2405" y="2161"/>
                  </a:lnTo>
                  <a:lnTo>
                    <a:pt x="2406" y="2174"/>
                  </a:lnTo>
                  <a:lnTo>
                    <a:pt x="2409" y="2186"/>
                  </a:lnTo>
                  <a:lnTo>
                    <a:pt x="2411" y="2196"/>
                  </a:lnTo>
                  <a:lnTo>
                    <a:pt x="2416" y="2206"/>
                  </a:lnTo>
                  <a:lnTo>
                    <a:pt x="2420" y="2214"/>
                  </a:lnTo>
                  <a:lnTo>
                    <a:pt x="2426" y="2222"/>
                  </a:lnTo>
                  <a:lnTo>
                    <a:pt x="2431" y="2230"/>
                  </a:lnTo>
                  <a:lnTo>
                    <a:pt x="2438" y="2235"/>
                  </a:lnTo>
                  <a:lnTo>
                    <a:pt x="2445" y="2241"/>
                  </a:lnTo>
                  <a:lnTo>
                    <a:pt x="2452" y="2245"/>
                  </a:lnTo>
                  <a:lnTo>
                    <a:pt x="2461" y="2250"/>
                  </a:lnTo>
                  <a:lnTo>
                    <a:pt x="2470" y="2252"/>
                  </a:lnTo>
                  <a:lnTo>
                    <a:pt x="2479" y="2253"/>
                  </a:lnTo>
                  <a:lnTo>
                    <a:pt x="2489" y="2254"/>
                  </a:lnTo>
                  <a:lnTo>
                    <a:pt x="2489" y="2254"/>
                  </a:lnTo>
                  <a:lnTo>
                    <a:pt x="2495" y="2253"/>
                  </a:lnTo>
                  <a:lnTo>
                    <a:pt x="2503" y="2252"/>
                  </a:lnTo>
                  <a:lnTo>
                    <a:pt x="2510" y="2251"/>
                  </a:lnTo>
                  <a:lnTo>
                    <a:pt x="2515" y="2249"/>
                  </a:lnTo>
                  <a:lnTo>
                    <a:pt x="2522" y="2245"/>
                  </a:lnTo>
                  <a:lnTo>
                    <a:pt x="2528" y="2242"/>
                  </a:lnTo>
                  <a:lnTo>
                    <a:pt x="2534" y="2238"/>
                  </a:lnTo>
                  <a:lnTo>
                    <a:pt x="2539" y="2232"/>
                  </a:lnTo>
                  <a:lnTo>
                    <a:pt x="2539" y="2249"/>
                  </a:lnTo>
                  <a:lnTo>
                    <a:pt x="2595" y="2249"/>
                  </a:lnTo>
                  <a:lnTo>
                    <a:pt x="2595" y="1934"/>
                  </a:lnTo>
                  <a:lnTo>
                    <a:pt x="2539" y="1962"/>
                  </a:lnTo>
                  <a:lnTo>
                    <a:pt x="2539" y="2042"/>
                  </a:lnTo>
                  <a:close/>
                  <a:moveTo>
                    <a:pt x="2501" y="2203"/>
                  </a:moveTo>
                  <a:lnTo>
                    <a:pt x="2501" y="2203"/>
                  </a:lnTo>
                  <a:lnTo>
                    <a:pt x="2493" y="2202"/>
                  </a:lnTo>
                  <a:lnTo>
                    <a:pt x="2487" y="2200"/>
                  </a:lnTo>
                  <a:lnTo>
                    <a:pt x="2479" y="2197"/>
                  </a:lnTo>
                  <a:lnTo>
                    <a:pt x="2472" y="2190"/>
                  </a:lnTo>
                  <a:lnTo>
                    <a:pt x="2467" y="2181"/>
                  </a:lnTo>
                  <a:lnTo>
                    <a:pt x="2462" y="2169"/>
                  </a:lnTo>
                  <a:lnTo>
                    <a:pt x="2460" y="2154"/>
                  </a:lnTo>
                  <a:lnTo>
                    <a:pt x="2459" y="2134"/>
                  </a:lnTo>
                  <a:lnTo>
                    <a:pt x="2459" y="2134"/>
                  </a:lnTo>
                  <a:lnTo>
                    <a:pt x="2460" y="2117"/>
                  </a:lnTo>
                  <a:lnTo>
                    <a:pt x="2462" y="2103"/>
                  </a:lnTo>
                  <a:lnTo>
                    <a:pt x="2467" y="2092"/>
                  </a:lnTo>
                  <a:lnTo>
                    <a:pt x="2472" y="2084"/>
                  </a:lnTo>
                  <a:lnTo>
                    <a:pt x="2479" y="2079"/>
                  </a:lnTo>
                  <a:lnTo>
                    <a:pt x="2485" y="2074"/>
                  </a:lnTo>
                  <a:lnTo>
                    <a:pt x="2493" y="2073"/>
                  </a:lnTo>
                  <a:lnTo>
                    <a:pt x="2500" y="2072"/>
                  </a:lnTo>
                  <a:lnTo>
                    <a:pt x="2500" y="2072"/>
                  </a:lnTo>
                  <a:lnTo>
                    <a:pt x="2507" y="2073"/>
                  </a:lnTo>
                  <a:lnTo>
                    <a:pt x="2514" y="2074"/>
                  </a:lnTo>
                  <a:lnTo>
                    <a:pt x="2520" y="2076"/>
                  </a:lnTo>
                  <a:lnTo>
                    <a:pt x="2525" y="2080"/>
                  </a:lnTo>
                  <a:lnTo>
                    <a:pt x="2530" y="2083"/>
                  </a:lnTo>
                  <a:lnTo>
                    <a:pt x="2534" y="2086"/>
                  </a:lnTo>
                  <a:lnTo>
                    <a:pt x="2539" y="2094"/>
                  </a:lnTo>
                  <a:lnTo>
                    <a:pt x="2539" y="2181"/>
                  </a:lnTo>
                  <a:lnTo>
                    <a:pt x="2539" y="2181"/>
                  </a:lnTo>
                  <a:lnTo>
                    <a:pt x="2533" y="2189"/>
                  </a:lnTo>
                  <a:lnTo>
                    <a:pt x="2525" y="2196"/>
                  </a:lnTo>
                  <a:lnTo>
                    <a:pt x="2520" y="2199"/>
                  </a:lnTo>
                  <a:lnTo>
                    <a:pt x="2514" y="2201"/>
                  </a:lnTo>
                  <a:lnTo>
                    <a:pt x="2507" y="2202"/>
                  </a:lnTo>
                  <a:lnTo>
                    <a:pt x="2501" y="2203"/>
                  </a:lnTo>
                  <a:lnTo>
                    <a:pt x="2501" y="2203"/>
                  </a:lnTo>
                  <a:close/>
                  <a:moveTo>
                    <a:pt x="672" y="2089"/>
                  </a:moveTo>
                  <a:lnTo>
                    <a:pt x="672" y="2089"/>
                  </a:lnTo>
                  <a:lnTo>
                    <a:pt x="664" y="2084"/>
                  </a:lnTo>
                  <a:lnTo>
                    <a:pt x="656" y="2080"/>
                  </a:lnTo>
                  <a:lnTo>
                    <a:pt x="646" y="2078"/>
                  </a:lnTo>
                  <a:lnTo>
                    <a:pt x="636" y="2076"/>
                  </a:lnTo>
                  <a:lnTo>
                    <a:pt x="636" y="2076"/>
                  </a:lnTo>
                  <a:lnTo>
                    <a:pt x="627" y="2078"/>
                  </a:lnTo>
                  <a:lnTo>
                    <a:pt x="618" y="2080"/>
                  </a:lnTo>
                  <a:lnTo>
                    <a:pt x="611" y="2084"/>
                  </a:lnTo>
                  <a:lnTo>
                    <a:pt x="606" y="2090"/>
                  </a:lnTo>
                  <a:lnTo>
                    <a:pt x="601" y="2096"/>
                  </a:lnTo>
                  <a:lnTo>
                    <a:pt x="599" y="2105"/>
                  </a:lnTo>
                  <a:lnTo>
                    <a:pt x="597" y="2116"/>
                  </a:lnTo>
                  <a:lnTo>
                    <a:pt x="596" y="2128"/>
                  </a:lnTo>
                  <a:lnTo>
                    <a:pt x="596" y="2249"/>
                  </a:lnTo>
                  <a:lnTo>
                    <a:pt x="542" y="2249"/>
                  </a:lnTo>
                  <a:lnTo>
                    <a:pt x="542" y="2027"/>
                  </a:lnTo>
                  <a:lnTo>
                    <a:pt x="596" y="2027"/>
                  </a:lnTo>
                  <a:lnTo>
                    <a:pt x="596" y="2046"/>
                  </a:lnTo>
                  <a:lnTo>
                    <a:pt x="596" y="2046"/>
                  </a:lnTo>
                  <a:lnTo>
                    <a:pt x="601" y="2040"/>
                  </a:lnTo>
                  <a:lnTo>
                    <a:pt x="607" y="2035"/>
                  </a:lnTo>
                  <a:lnTo>
                    <a:pt x="613" y="2031"/>
                  </a:lnTo>
                  <a:lnTo>
                    <a:pt x="619" y="2028"/>
                  </a:lnTo>
                  <a:lnTo>
                    <a:pt x="625" y="2025"/>
                  </a:lnTo>
                  <a:lnTo>
                    <a:pt x="631" y="2024"/>
                  </a:lnTo>
                  <a:lnTo>
                    <a:pt x="639" y="2022"/>
                  </a:lnTo>
                  <a:lnTo>
                    <a:pt x="646" y="2021"/>
                  </a:lnTo>
                  <a:lnTo>
                    <a:pt x="646" y="2021"/>
                  </a:lnTo>
                  <a:lnTo>
                    <a:pt x="657" y="2022"/>
                  </a:lnTo>
                  <a:lnTo>
                    <a:pt x="668" y="2026"/>
                  </a:lnTo>
                  <a:lnTo>
                    <a:pt x="679" y="2030"/>
                  </a:lnTo>
                  <a:lnTo>
                    <a:pt x="688" y="2036"/>
                  </a:lnTo>
                  <a:lnTo>
                    <a:pt x="672" y="2089"/>
                  </a:lnTo>
                  <a:close/>
                  <a:moveTo>
                    <a:pt x="241" y="2027"/>
                  </a:moveTo>
                  <a:lnTo>
                    <a:pt x="295" y="2027"/>
                  </a:lnTo>
                  <a:lnTo>
                    <a:pt x="232" y="2249"/>
                  </a:lnTo>
                  <a:lnTo>
                    <a:pt x="184" y="2249"/>
                  </a:lnTo>
                  <a:lnTo>
                    <a:pt x="160" y="2157"/>
                  </a:lnTo>
                  <a:lnTo>
                    <a:pt x="160" y="2157"/>
                  </a:lnTo>
                  <a:lnTo>
                    <a:pt x="148" y="2108"/>
                  </a:lnTo>
                  <a:lnTo>
                    <a:pt x="148" y="2108"/>
                  </a:lnTo>
                  <a:lnTo>
                    <a:pt x="142" y="2132"/>
                  </a:lnTo>
                  <a:lnTo>
                    <a:pt x="136" y="2158"/>
                  </a:lnTo>
                  <a:lnTo>
                    <a:pt x="110" y="2249"/>
                  </a:lnTo>
                  <a:lnTo>
                    <a:pt x="63" y="2249"/>
                  </a:lnTo>
                  <a:lnTo>
                    <a:pt x="63" y="2247"/>
                  </a:lnTo>
                  <a:lnTo>
                    <a:pt x="0" y="2027"/>
                  </a:lnTo>
                  <a:lnTo>
                    <a:pt x="57" y="2027"/>
                  </a:lnTo>
                  <a:lnTo>
                    <a:pt x="77" y="2110"/>
                  </a:lnTo>
                  <a:lnTo>
                    <a:pt x="77" y="2110"/>
                  </a:lnTo>
                  <a:lnTo>
                    <a:pt x="83" y="2136"/>
                  </a:lnTo>
                  <a:lnTo>
                    <a:pt x="88" y="2164"/>
                  </a:lnTo>
                  <a:lnTo>
                    <a:pt x="88" y="2164"/>
                  </a:lnTo>
                  <a:lnTo>
                    <a:pt x="95" y="2136"/>
                  </a:lnTo>
                  <a:lnTo>
                    <a:pt x="102" y="2108"/>
                  </a:lnTo>
                  <a:lnTo>
                    <a:pt x="125" y="2027"/>
                  </a:lnTo>
                  <a:lnTo>
                    <a:pt x="172" y="2027"/>
                  </a:lnTo>
                  <a:lnTo>
                    <a:pt x="195" y="2108"/>
                  </a:lnTo>
                  <a:lnTo>
                    <a:pt x="195" y="2108"/>
                  </a:lnTo>
                  <a:lnTo>
                    <a:pt x="202" y="2135"/>
                  </a:lnTo>
                  <a:lnTo>
                    <a:pt x="209" y="2165"/>
                  </a:lnTo>
                  <a:lnTo>
                    <a:pt x="209" y="2165"/>
                  </a:lnTo>
                  <a:lnTo>
                    <a:pt x="213" y="2139"/>
                  </a:lnTo>
                  <a:lnTo>
                    <a:pt x="220" y="2108"/>
                  </a:lnTo>
                  <a:lnTo>
                    <a:pt x="241" y="2027"/>
                  </a:lnTo>
                  <a:close/>
                  <a:moveTo>
                    <a:pt x="406" y="2021"/>
                  </a:moveTo>
                  <a:lnTo>
                    <a:pt x="406" y="2021"/>
                  </a:lnTo>
                  <a:lnTo>
                    <a:pt x="396" y="2022"/>
                  </a:lnTo>
                  <a:lnTo>
                    <a:pt x="385" y="2024"/>
                  </a:lnTo>
                  <a:lnTo>
                    <a:pt x="375" y="2027"/>
                  </a:lnTo>
                  <a:lnTo>
                    <a:pt x="366" y="2030"/>
                  </a:lnTo>
                  <a:lnTo>
                    <a:pt x="358" y="2035"/>
                  </a:lnTo>
                  <a:lnTo>
                    <a:pt x="349" y="2040"/>
                  </a:lnTo>
                  <a:lnTo>
                    <a:pt x="341" y="2047"/>
                  </a:lnTo>
                  <a:lnTo>
                    <a:pt x="334" y="2054"/>
                  </a:lnTo>
                  <a:lnTo>
                    <a:pt x="328" y="2062"/>
                  </a:lnTo>
                  <a:lnTo>
                    <a:pt x="322" y="2071"/>
                  </a:lnTo>
                  <a:lnTo>
                    <a:pt x="317" y="2081"/>
                  </a:lnTo>
                  <a:lnTo>
                    <a:pt x="313" y="2091"/>
                  </a:lnTo>
                  <a:lnTo>
                    <a:pt x="310" y="2102"/>
                  </a:lnTo>
                  <a:lnTo>
                    <a:pt x="308" y="2113"/>
                  </a:lnTo>
                  <a:lnTo>
                    <a:pt x="306" y="2125"/>
                  </a:lnTo>
                  <a:lnTo>
                    <a:pt x="306" y="2138"/>
                  </a:lnTo>
                  <a:lnTo>
                    <a:pt x="306" y="2138"/>
                  </a:lnTo>
                  <a:lnTo>
                    <a:pt x="306" y="2150"/>
                  </a:lnTo>
                  <a:lnTo>
                    <a:pt x="308" y="2163"/>
                  </a:lnTo>
                  <a:lnTo>
                    <a:pt x="310" y="2174"/>
                  </a:lnTo>
                  <a:lnTo>
                    <a:pt x="313" y="2185"/>
                  </a:lnTo>
                  <a:lnTo>
                    <a:pt x="317" y="2194"/>
                  </a:lnTo>
                  <a:lnTo>
                    <a:pt x="322" y="2204"/>
                  </a:lnTo>
                  <a:lnTo>
                    <a:pt x="328" y="2213"/>
                  </a:lnTo>
                  <a:lnTo>
                    <a:pt x="334" y="2221"/>
                  </a:lnTo>
                  <a:lnTo>
                    <a:pt x="341" y="2229"/>
                  </a:lnTo>
                  <a:lnTo>
                    <a:pt x="349" y="2235"/>
                  </a:lnTo>
                  <a:lnTo>
                    <a:pt x="358" y="2241"/>
                  </a:lnTo>
                  <a:lnTo>
                    <a:pt x="366" y="2245"/>
                  </a:lnTo>
                  <a:lnTo>
                    <a:pt x="375" y="2249"/>
                  </a:lnTo>
                  <a:lnTo>
                    <a:pt x="385" y="2252"/>
                  </a:lnTo>
                  <a:lnTo>
                    <a:pt x="396" y="2253"/>
                  </a:lnTo>
                  <a:lnTo>
                    <a:pt x="406" y="2254"/>
                  </a:lnTo>
                  <a:lnTo>
                    <a:pt x="406" y="2254"/>
                  </a:lnTo>
                  <a:lnTo>
                    <a:pt x="417" y="2253"/>
                  </a:lnTo>
                  <a:lnTo>
                    <a:pt x="428" y="2252"/>
                  </a:lnTo>
                  <a:lnTo>
                    <a:pt x="438" y="2249"/>
                  </a:lnTo>
                  <a:lnTo>
                    <a:pt x="447" y="2245"/>
                  </a:lnTo>
                  <a:lnTo>
                    <a:pt x="456" y="2241"/>
                  </a:lnTo>
                  <a:lnTo>
                    <a:pt x="465" y="2235"/>
                  </a:lnTo>
                  <a:lnTo>
                    <a:pt x="472" y="2229"/>
                  </a:lnTo>
                  <a:lnTo>
                    <a:pt x="479" y="2221"/>
                  </a:lnTo>
                  <a:lnTo>
                    <a:pt x="486" y="2213"/>
                  </a:lnTo>
                  <a:lnTo>
                    <a:pt x="491" y="2204"/>
                  </a:lnTo>
                  <a:lnTo>
                    <a:pt x="496" y="2194"/>
                  </a:lnTo>
                  <a:lnTo>
                    <a:pt x="500" y="2185"/>
                  </a:lnTo>
                  <a:lnTo>
                    <a:pt x="503" y="2174"/>
                  </a:lnTo>
                  <a:lnTo>
                    <a:pt x="505" y="2163"/>
                  </a:lnTo>
                  <a:lnTo>
                    <a:pt x="508" y="2150"/>
                  </a:lnTo>
                  <a:lnTo>
                    <a:pt x="508" y="2138"/>
                  </a:lnTo>
                  <a:lnTo>
                    <a:pt x="508" y="2138"/>
                  </a:lnTo>
                  <a:lnTo>
                    <a:pt x="508" y="2125"/>
                  </a:lnTo>
                  <a:lnTo>
                    <a:pt x="505" y="2113"/>
                  </a:lnTo>
                  <a:lnTo>
                    <a:pt x="503" y="2102"/>
                  </a:lnTo>
                  <a:lnTo>
                    <a:pt x="500" y="2091"/>
                  </a:lnTo>
                  <a:lnTo>
                    <a:pt x="496" y="2081"/>
                  </a:lnTo>
                  <a:lnTo>
                    <a:pt x="491" y="2071"/>
                  </a:lnTo>
                  <a:lnTo>
                    <a:pt x="486" y="2062"/>
                  </a:lnTo>
                  <a:lnTo>
                    <a:pt x="479" y="2054"/>
                  </a:lnTo>
                  <a:lnTo>
                    <a:pt x="472" y="2047"/>
                  </a:lnTo>
                  <a:lnTo>
                    <a:pt x="465" y="2040"/>
                  </a:lnTo>
                  <a:lnTo>
                    <a:pt x="456" y="2035"/>
                  </a:lnTo>
                  <a:lnTo>
                    <a:pt x="447" y="2030"/>
                  </a:lnTo>
                  <a:lnTo>
                    <a:pt x="438" y="2027"/>
                  </a:lnTo>
                  <a:lnTo>
                    <a:pt x="428" y="2024"/>
                  </a:lnTo>
                  <a:lnTo>
                    <a:pt x="417" y="2022"/>
                  </a:lnTo>
                  <a:lnTo>
                    <a:pt x="406" y="2021"/>
                  </a:lnTo>
                  <a:lnTo>
                    <a:pt x="406" y="2021"/>
                  </a:lnTo>
                  <a:close/>
                  <a:moveTo>
                    <a:pt x="406" y="2202"/>
                  </a:moveTo>
                  <a:lnTo>
                    <a:pt x="406" y="2202"/>
                  </a:lnTo>
                  <a:lnTo>
                    <a:pt x="396" y="2201"/>
                  </a:lnTo>
                  <a:lnTo>
                    <a:pt x="387" y="2198"/>
                  </a:lnTo>
                  <a:lnTo>
                    <a:pt x="381" y="2192"/>
                  </a:lnTo>
                  <a:lnTo>
                    <a:pt x="374" y="2185"/>
                  </a:lnTo>
                  <a:lnTo>
                    <a:pt x="369" y="2176"/>
                  </a:lnTo>
                  <a:lnTo>
                    <a:pt x="364" y="2165"/>
                  </a:lnTo>
                  <a:lnTo>
                    <a:pt x="362" y="2151"/>
                  </a:lnTo>
                  <a:lnTo>
                    <a:pt x="362" y="2138"/>
                  </a:lnTo>
                  <a:lnTo>
                    <a:pt x="362" y="2138"/>
                  </a:lnTo>
                  <a:lnTo>
                    <a:pt x="362" y="2124"/>
                  </a:lnTo>
                  <a:lnTo>
                    <a:pt x="364" y="2111"/>
                  </a:lnTo>
                  <a:lnTo>
                    <a:pt x="369" y="2101"/>
                  </a:lnTo>
                  <a:lnTo>
                    <a:pt x="374" y="2091"/>
                  </a:lnTo>
                  <a:lnTo>
                    <a:pt x="381" y="2083"/>
                  </a:lnTo>
                  <a:lnTo>
                    <a:pt x="387" y="2078"/>
                  </a:lnTo>
                  <a:lnTo>
                    <a:pt x="396" y="2074"/>
                  </a:lnTo>
                  <a:lnTo>
                    <a:pt x="406" y="2073"/>
                  </a:lnTo>
                  <a:lnTo>
                    <a:pt x="406" y="2073"/>
                  </a:lnTo>
                  <a:lnTo>
                    <a:pt x="416" y="2074"/>
                  </a:lnTo>
                  <a:lnTo>
                    <a:pt x="425" y="2078"/>
                  </a:lnTo>
                  <a:lnTo>
                    <a:pt x="433" y="2083"/>
                  </a:lnTo>
                  <a:lnTo>
                    <a:pt x="439" y="2091"/>
                  </a:lnTo>
                  <a:lnTo>
                    <a:pt x="445" y="2101"/>
                  </a:lnTo>
                  <a:lnTo>
                    <a:pt x="448" y="2111"/>
                  </a:lnTo>
                  <a:lnTo>
                    <a:pt x="450" y="2124"/>
                  </a:lnTo>
                  <a:lnTo>
                    <a:pt x="451" y="2138"/>
                  </a:lnTo>
                  <a:lnTo>
                    <a:pt x="451" y="2138"/>
                  </a:lnTo>
                  <a:lnTo>
                    <a:pt x="450" y="2151"/>
                  </a:lnTo>
                  <a:lnTo>
                    <a:pt x="448" y="2165"/>
                  </a:lnTo>
                  <a:lnTo>
                    <a:pt x="445" y="2176"/>
                  </a:lnTo>
                  <a:lnTo>
                    <a:pt x="439" y="2185"/>
                  </a:lnTo>
                  <a:lnTo>
                    <a:pt x="433" y="2192"/>
                  </a:lnTo>
                  <a:lnTo>
                    <a:pt x="425" y="2198"/>
                  </a:lnTo>
                  <a:lnTo>
                    <a:pt x="416" y="2201"/>
                  </a:lnTo>
                  <a:lnTo>
                    <a:pt x="406" y="2202"/>
                  </a:lnTo>
                  <a:lnTo>
                    <a:pt x="406" y="2202"/>
                  </a:lnTo>
                  <a:close/>
                  <a:moveTo>
                    <a:pt x="2269" y="2089"/>
                  </a:moveTo>
                  <a:lnTo>
                    <a:pt x="2269" y="2089"/>
                  </a:lnTo>
                  <a:lnTo>
                    <a:pt x="2260" y="2084"/>
                  </a:lnTo>
                  <a:lnTo>
                    <a:pt x="2251" y="2080"/>
                  </a:lnTo>
                  <a:lnTo>
                    <a:pt x="2242" y="2078"/>
                  </a:lnTo>
                  <a:lnTo>
                    <a:pt x="2233" y="2076"/>
                  </a:lnTo>
                  <a:lnTo>
                    <a:pt x="2233" y="2076"/>
                  </a:lnTo>
                  <a:lnTo>
                    <a:pt x="2223" y="2078"/>
                  </a:lnTo>
                  <a:lnTo>
                    <a:pt x="2215" y="2080"/>
                  </a:lnTo>
                  <a:lnTo>
                    <a:pt x="2208" y="2084"/>
                  </a:lnTo>
                  <a:lnTo>
                    <a:pt x="2203" y="2090"/>
                  </a:lnTo>
                  <a:lnTo>
                    <a:pt x="2198" y="2096"/>
                  </a:lnTo>
                  <a:lnTo>
                    <a:pt x="2195" y="2105"/>
                  </a:lnTo>
                  <a:lnTo>
                    <a:pt x="2193" y="2116"/>
                  </a:lnTo>
                  <a:lnTo>
                    <a:pt x="2193" y="2128"/>
                  </a:lnTo>
                  <a:lnTo>
                    <a:pt x="2193" y="2249"/>
                  </a:lnTo>
                  <a:lnTo>
                    <a:pt x="2138" y="2249"/>
                  </a:lnTo>
                  <a:lnTo>
                    <a:pt x="2138" y="2027"/>
                  </a:lnTo>
                  <a:lnTo>
                    <a:pt x="2193" y="2027"/>
                  </a:lnTo>
                  <a:lnTo>
                    <a:pt x="2193" y="2046"/>
                  </a:lnTo>
                  <a:lnTo>
                    <a:pt x="2193" y="2046"/>
                  </a:lnTo>
                  <a:lnTo>
                    <a:pt x="2197" y="2040"/>
                  </a:lnTo>
                  <a:lnTo>
                    <a:pt x="2203" y="2035"/>
                  </a:lnTo>
                  <a:lnTo>
                    <a:pt x="2208" y="2031"/>
                  </a:lnTo>
                  <a:lnTo>
                    <a:pt x="2215" y="2028"/>
                  </a:lnTo>
                  <a:lnTo>
                    <a:pt x="2222" y="2025"/>
                  </a:lnTo>
                  <a:lnTo>
                    <a:pt x="2228" y="2024"/>
                  </a:lnTo>
                  <a:lnTo>
                    <a:pt x="2235" y="2022"/>
                  </a:lnTo>
                  <a:lnTo>
                    <a:pt x="2242" y="2021"/>
                  </a:lnTo>
                  <a:lnTo>
                    <a:pt x="2242" y="2021"/>
                  </a:lnTo>
                  <a:lnTo>
                    <a:pt x="2253" y="2022"/>
                  </a:lnTo>
                  <a:lnTo>
                    <a:pt x="2264" y="2026"/>
                  </a:lnTo>
                  <a:lnTo>
                    <a:pt x="2275" y="2030"/>
                  </a:lnTo>
                  <a:lnTo>
                    <a:pt x="2283" y="2036"/>
                  </a:lnTo>
                  <a:lnTo>
                    <a:pt x="2269" y="2089"/>
                  </a:lnTo>
                  <a:close/>
                  <a:moveTo>
                    <a:pt x="1836" y="2027"/>
                  </a:moveTo>
                  <a:lnTo>
                    <a:pt x="1891" y="2027"/>
                  </a:lnTo>
                  <a:lnTo>
                    <a:pt x="1828" y="2249"/>
                  </a:lnTo>
                  <a:lnTo>
                    <a:pt x="1780" y="2249"/>
                  </a:lnTo>
                  <a:lnTo>
                    <a:pt x="1756" y="2157"/>
                  </a:lnTo>
                  <a:lnTo>
                    <a:pt x="1756" y="2157"/>
                  </a:lnTo>
                  <a:lnTo>
                    <a:pt x="1744" y="2108"/>
                  </a:lnTo>
                  <a:lnTo>
                    <a:pt x="1744" y="2108"/>
                  </a:lnTo>
                  <a:lnTo>
                    <a:pt x="1738" y="2132"/>
                  </a:lnTo>
                  <a:lnTo>
                    <a:pt x="1732" y="2158"/>
                  </a:lnTo>
                  <a:lnTo>
                    <a:pt x="1707" y="2249"/>
                  </a:lnTo>
                  <a:lnTo>
                    <a:pt x="1660" y="2249"/>
                  </a:lnTo>
                  <a:lnTo>
                    <a:pt x="1659" y="2247"/>
                  </a:lnTo>
                  <a:lnTo>
                    <a:pt x="1597" y="2027"/>
                  </a:lnTo>
                  <a:lnTo>
                    <a:pt x="1653" y="2027"/>
                  </a:lnTo>
                  <a:lnTo>
                    <a:pt x="1674" y="2110"/>
                  </a:lnTo>
                  <a:lnTo>
                    <a:pt x="1674" y="2110"/>
                  </a:lnTo>
                  <a:lnTo>
                    <a:pt x="1680" y="2136"/>
                  </a:lnTo>
                  <a:lnTo>
                    <a:pt x="1685" y="2164"/>
                  </a:lnTo>
                  <a:lnTo>
                    <a:pt x="1685" y="2164"/>
                  </a:lnTo>
                  <a:lnTo>
                    <a:pt x="1691" y="2136"/>
                  </a:lnTo>
                  <a:lnTo>
                    <a:pt x="1699" y="2108"/>
                  </a:lnTo>
                  <a:lnTo>
                    <a:pt x="1722" y="2027"/>
                  </a:lnTo>
                  <a:lnTo>
                    <a:pt x="1768" y="2027"/>
                  </a:lnTo>
                  <a:lnTo>
                    <a:pt x="1791" y="2108"/>
                  </a:lnTo>
                  <a:lnTo>
                    <a:pt x="1791" y="2108"/>
                  </a:lnTo>
                  <a:lnTo>
                    <a:pt x="1798" y="2135"/>
                  </a:lnTo>
                  <a:lnTo>
                    <a:pt x="1804" y="2165"/>
                  </a:lnTo>
                  <a:lnTo>
                    <a:pt x="1804" y="2165"/>
                  </a:lnTo>
                  <a:lnTo>
                    <a:pt x="1810" y="2139"/>
                  </a:lnTo>
                  <a:lnTo>
                    <a:pt x="1817" y="2108"/>
                  </a:lnTo>
                  <a:lnTo>
                    <a:pt x="1836" y="2027"/>
                  </a:lnTo>
                  <a:close/>
                  <a:moveTo>
                    <a:pt x="2002" y="2021"/>
                  </a:moveTo>
                  <a:lnTo>
                    <a:pt x="2002" y="2021"/>
                  </a:lnTo>
                  <a:lnTo>
                    <a:pt x="1992" y="2022"/>
                  </a:lnTo>
                  <a:lnTo>
                    <a:pt x="1981" y="2024"/>
                  </a:lnTo>
                  <a:lnTo>
                    <a:pt x="1971" y="2027"/>
                  </a:lnTo>
                  <a:lnTo>
                    <a:pt x="1962" y="2030"/>
                  </a:lnTo>
                  <a:lnTo>
                    <a:pt x="1953" y="2035"/>
                  </a:lnTo>
                  <a:lnTo>
                    <a:pt x="1945" y="2041"/>
                  </a:lnTo>
                  <a:lnTo>
                    <a:pt x="1937" y="2047"/>
                  </a:lnTo>
                  <a:lnTo>
                    <a:pt x="1930" y="2054"/>
                  </a:lnTo>
                  <a:lnTo>
                    <a:pt x="1924" y="2062"/>
                  </a:lnTo>
                  <a:lnTo>
                    <a:pt x="1918" y="2071"/>
                  </a:lnTo>
                  <a:lnTo>
                    <a:pt x="1913" y="2081"/>
                  </a:lnTo>
                  <a:lnTo>
                    <a:pt x="1909" y="2091"/>
                  </a:lnTo>
                  <a:lnTo>
                    <a:pt x="1906" y="2102"/>
                  </a:lnTo>
                  <a:lnTo>
                    <a:pt x="1903" y="2114"/>
                  </a:lnTo>
                  <a:lnTo>
                    <a:pt x="1902" y="2125"/>
                  </a:lnTo>
                  <a:lnTo>
                    <a:pt x="1902" y="2138"/>
                  </a:lnTo>
                  <a:lnTo>
                    <a:pt x="1902" y="2138"/>
                  </a:lnTo>
                  <a:lnTo>
                    <a:pt x="1902" y="2150"/>
                  </a:lnTo>
                  <a:lnTo>
                    <a:pt x="1903" y="2163"/>
                  </a:lnTo>
                  <a:lnTo>
                    <a:pt x="1906" y="2174"/>
                  </a:lnTo>
                  <a:lnTo>
                    <a:pt x="1909" y="2185"/>
                  </a:lnTo>
                  <a:lnTo>
                    <a:pt x="1913" y="2194"/>
                  </a:lnTo>
                  <a:lnTo>
                    <a:pt x="1918" y="2204"/>
                  </a:lnTo>
                  <a:lnTo>
                    <a:pt x="1924" y="2213"/>
                  </a:lnTo>
                  <a:lnTo>
                    <a:pt x="1930" y="2221"/>
                  </a:lnTo>
                  <a:lnTo>
                    <a:pt x="1937" y="2229"/>
                  </a:lnTo>
                  <a:lnTo>
                    <a:pt x="1945" y="2235"/>
                  </a:lnTo>
                  <a:lnTo>
                    <a:pt x="1953" y="2241"/>
                  </a:lnTo>
                  <a:lnTo>
                    <a:pt x="1962" y="2245"/>
                  </a:lnTo>
                  <a:lnTo>
                    <a:pt x="1971" y="2249"/>
                  </a:lnTo>
                  <a:lnTo>
                    <a:pt x="1981" y="2252"/>
                  </a:lnTo>
                  <a:lnTo>
                    <a:pt x="1992" y="2253"/>
                  </a:lnTo>
                  <a:lnTo>
                    <a:pt x="2002" y="2254"/>
                  </a:lnTo>
                  <a:lnTo>
                    <a:pt x="2002" y="2254"/>
                  </a:lnTo>
                  <a:lnTo>
                    <a:pt x="2013" y="2253"/>
                  </a:lnTo>
                  <a:lnTo>
                    <a:pt x="2024" y="2252"/>
                  </a:lnTo>
                  <a:lnTo>
                    <a:pt x="2034" y="2249"/>
                  </a:lnTo>
                  <a:lnTo>
                    <a:pt x="2043" y="2245"/>
                  </a:lnTo>
                  <a:lnTo>
                    <a:pt x="2052" y="2241"/>
                  </a:lnTo>
                  <a:lnTo>
                    <a:pt x="2061" y="2235"/>
                  </a:lnTo>
                  <a:lnTo>
                    <a:pt x="2068" y="2229"/>
                  </a:lnTo>
                  <a:lnTo>
                    <a:pt x="2075" y="2221"/>
                  </a:lnTo>
                  <a:lnTo>
                    <a:pt x="2081" y="2213"/>
                  </a:lnTo>
                  <a:lnTo>
                    <a:pt x="2087" y="2204"/>
                  </a:lnTo>
                  <a:lnTo>
                    <a:pt x="2091" y="2194"/>
                  </a:lnTo>
                  <a:lnTo>
                    <a:pt x="2096" y="2185"/>
                  </a:lnTo>
                  <a:lnTo>
                    <a:pt x="2099" y="2174"/>
                  </a:lnTo>
                  <a:lnTo>
                    <a:pt x="2101" y="2163"/>
                  </a:lnTo>
                  <a:lnTo>
                    <a:pt x="2104" y="2150"/>
                  </a:lnTo>
                  <a:lnTo>
                    <a:pt x="2104" y="2138"/>
                  </a:lnTo>
                  <a:lnTo>
                    <a:pt x="2104" y="2138"/>
                  </a:lnTo>
                  <a:lnTo>
                    <a:pt x="2104" y="2125"/>
                  </a:lnTo>
                  <a:lnTo>
                    <a:pt x="2101" y="2114"/>
                  </a:lnTo>
                  <a:lnTo>
                    <a:pt x="2099" y="2102"/>
                  </a:lnTo>
                  <a:lnTo>
                    <a:pt x="2096" y="2091"/>
                  </a:lnTo>
                  <a:lnTo>
                    <a:pt x="2091" y="2081"/>
                  </a:lnTo>
                  <a:lnTo>
                    <a:pt x="2087" y="2071"/>
                  </a:lnTo>
                  <a:lnTo>
                    <a:pt x="2081" y="2062"/>
                  </a:lnTo>
                  <a:lnTo>
                    <a:pt x="2075" y="2054"/>
                  </a:lnTo>
                  <a:lnTo>
                    <a:pt x="2068" y="2047"/>
                  </a:lnTo>
                  <a:lnTo>
                    <a:pt x="2061" y="2041"/>
                  </a:lnTo>
                  <a:lnTo>
                    <a:pt x="2052" y="2035"/>
                  </a:lnTo>
                  <a:lnTo>
                    <a:pt x="2043" y="2030"/>
                  </a:lnTo>
                  <a:lnTo>
                    <a:pt x="2034" y="2027"/>
                  </a:lnTo>
                  <a:lnTo>
                    <a:pt x="2024" y="2024"/>
                  </a:lnTo>
                  <a:lnTo>
                    <a:pt x="2013" y="2022"/>
                  </a:lnTo>
                  <a:lnTo>
                    <a:pt x="2002" y="2021"/>
                  </a:lnTo>
                  <a:lnTo>
                    <a:pt x="2002" y="2021"/>
                  </a:lnTo>
                  <a:close/>
                  <a:moveTo>
                    <a:pt x="2002" y="2202"/>
                  </a:moveTo>
                  <a:lnTo>
                    <a:pt x="2002" y="2202"/>
                  </a:lnTo>
                  <a:lnTo>
                    <a:pt x="1992" y="2201"/>
                  </a:lnTo>
                  <a:lnTo>
                    <a:pt x="1984" y="2198"/>
                  </a:lnTo>
                  <a:lnTo>
                    <a:pt x="1977" y="2192"/>
                  </a:lnTo>
                  <a:lnTo>
                    <a:pt x="1970" y="2185"/>
                  </a:lnTo>
                  <a:lnTo>
                    <a:pt x="1964" y="2176"/>
                  </a:lnTo>
                  <a:lnTo>
                    <a:pt x="1960" y="2165"/>
                  </a:lnTo>
                  <a:lnTo>
                    <a:pt x="1958" y="2151"/>
                  </a:lnTo>
                  <a:lnTo>
                    <a:pt x="1958" y="2138"/>
                  </a:lnTo>
                  <a:lnTo>
                    <a:pt x="1958" y="2138"/>
                  </a:lnTo>
                  <a:lnTo>
                    <a:pt x="1958" y="2124"/>
                  </a:lnTo>
                  <a:lnTo>
                    <a:pt x="1960" y="2112"/>
                  </a:lnTo>
                  <a:lnTo>
                    <a:pt x="1964" y="2101"/>
                  </a:lnTo>
                  <a:lnTo>
                    <a:pt x="1970" y="2091"/>
                  </a:lnTo>
                  <a:lnTo>
                    <a:pt x="1977" y="2083"/>
                  </a:lnTo>
                  <a:lnTo>
                    <a:pt x="1984" y="2078"/>
                  </a:lnTo>
                  <a:lnTo>
                    <a:pt x="1992" y="2074"/>
                  </a:lnTo>
                  <a:lnTo>
                    <a:pt x="2002" y="2073"/>
                  </a:lnTo>
                  <a:lnTo>
                    <a:pt x="2002" y="2073"/>
                  </a:lnTo>
                  <a:lnTo>
                    <a:pt x="2012" y="2074"/>
                  </a:lnTo>
                  <a:lnTo>
                    <a:pt x="2021" y="2078"/>
                  </a:lnTo>
                  <a:lnTo>
                    <a:pt x="2029" y="2083"/>
                  </a:lnTo>
                  <a:lnTo>
                    <a:pt x="2035" y="2091"/>
                  </a:lnTo>
                  <a:lnTo>
                    <a:pt x="2041" y="2101"/>
                  </a:lnTo>
                  <a:lnTo>
                    <a:pt x="2044" y="2112"/>
                  </a:lnTo>
                  <a:lnTo>
                    <a:pt x="2046" y="2124"/>
                  </a:lnTo>
                  <a:lnTo>
                    <a:pt x="2047" y="2138"/>
                  </a:lnTo>
                  <a:lnTo>
                    <a:pt x="2047" y="2138"/>
                  </a:lnTo>
                  <a:lnTo>
                    <a:pt x="2046" y="2151"/>
                  </a:lnTo>
                  <a:lnTo>
                    <a:pt x="2044" y="2165"/>
                  </a:lnTo>
                  <a:lnTo>
                    <a:pt x="2041" y="2176"/>
                  </a:lnTo>
                  <a:lnTo>
                    <a:pt x="2035" y="2185"/>
                  </a:lnTo>
                  <a:lnTo>
                    <a:pt x="2029" y="2192"/>
                  </a:lnTo>
                  <a:lnTo>
                    <a:pt x="2021" y="2198"/>
                  </a:lnTo>
                  <a:lnTo>
                    <a:pt x="2012" y="2201"/>
                  </a:lnTo>
                  <a:lnTo>
                    <a:pt x="2002" y="2202"/>
                  </a:lnTo>
                  <a:lnTo>
                    <a:pt x="2002" y="2202"/>
                  </a:lnTo>
                  <a:close/>
                  <a:moveTo>
                    <a:pt x="837" y="2100"/>
                  </a:moveTo>
                  <a:lnTo>
                    <a:pt x="904" y="2249"/>
                  </a:lnTo>
                  <a:lnTo>
                    <a:pt x="843" y="2249"/>
                  </a:lnTo>
                  <a:lnTo>
                    <a:pt x="797" y="2146"/>
                  </a:lnTo>
                  <a:lnTo>
                    <a:pt x="767" y="2182"/>
                  </a:lnTo>
                  <a:lnTo>
                    <a:pt x="767" y="2249"/>
                  </a:lnTo>
                  <a:lnTo>
                    <a:pt x="713" y="2249"/>
                  </a:lnTo>
                  <a:lnTo>
                    <a:pt x="713" y="1962"/>
                  </a:lnTo>
                  <a:lnTo>
                    <a:pt x="767" y="1934"/>
                  </a:lnTo>
                  <a:lnTo>
                    <a:pt x="767" y="2112"/>
                  </a:lnTo>
                  <a:lnTo>
                    <a:pt x="767" y="2112"/>
                  </a:lnTo>
                  <a:lnTo>
                    <a:pt x="788" y="2083"/>
                  </a:lnTo>
                  <a:lnTo>
                    <a:pt x="832" y="2027"/>
                  </a:lnTo>
                  <a:lnTo>
                    <a:pt x="896" y="2027"/>
                  </a:lnTo>
                  <a:lnTo>
                    <a:pt x="837" y="2100"/>
                  </a:lnTo>
                  <a:close/>
                  <a:moveTo>
                    <a:pt x="1097" y="2249"/>
                  </a:moveTo>
                  <a:lnTo>
                    <a:pt x="1042" y="2249"/>
                  </a:lnTo>
                  <a:lnTo>
                    <a:pt x="1042" y="2027"/>
                  </a:lnTo>
                  <a:lnTo>
                    <a:pt x="1097" y="2027"/>
                  </a:lnTo>
                  <a:lnTo>
                    <a:pt x="1097" y="2046"/>
                  </a:lnTo>
                  <a:lnTo>
                    <a:pt x="1097" y="2046"/>
                  </a:lnTo>
                  <a:lnTo>
                    <a:pt x="1103" y="2040"/>
                  </a:lnTo>
                  <a:lnTo>
                    <a:pt x="1108" y="2036"/>
                  </a:lnTo>
                  <a:lnTo>
                    <a:pt x="1115" y="2031"/>
                  </a:lnTo>
                  <a:lnTo>
                    <a:pt x="1121" y="2028"/>
                  </a:lnTo>
                  <a:lnTo>
                    <a:pt x="1129" y="2026"/>
                  </a:lnTo>
                  <a:lnTo>
                    <a:pt x="1137" y="2024"/>
                  </a:lnTo>
                  <a:lnTo>
                    <a:pt x="1144" y="2022"/>
                  </a:lnTo>
                  <a:lnTo>
                    <a:pt x="1153" y="2021"/>
                  </a:lnTo>
                  <a:lnTo>
                    <a:pt x="1153" y="2021"/>
                  </a:lnTo>
                  <a:lnTo>
                    <a:pt x="1163" y="2022"/>
                  </a:lnTo>
                  <a:lnTo>
                    <a:pt x="1172" y="2024"/>
                  </a:lnTo>
                  <a:lnTo>
                    <a:pt x="1180" y="2026"/>
                  </a:lnTo>
                  <a:lnTo>
                    <a:pt x="1189" y="2028"/>
                  </a:lnTo>
                  <a:lnTo>
                    <a:pt x="1195" y="2032"/>
                  </a:lnTo>
                  <a:lnTo>
                    <a:pt x="1202" y="2037"/>
                  </a:lnTo>
                  <a:lnTo>
                    <a:pt x="1208" y="2041"/>
                  </a:lnTo>
                  <a:lnTo>
                    <a:pt x="1214" y="2048"/>
                  </a:lnTo>
                  <a:lnTo>
                    <a:pt x="1218" y="2054"/>
                  </a:lnTo>
                  <a:lnTo>
                    <a:pt x="1223" y="2062"/>
                  </a:lnTo>
                  <a:lnTo>
                    <a:pt x="1226" y="2070"/>
                  </a:lnTo>
                  <a:lnTo>
                    <a:pt x="1229" y="2080"/>
                  </a:lnTo>
                  <a:lnTo>
                    <a:pt x="1232" y="2090"/>
                  </a:lnTo>
                  <a:lnTo>
                    <a:pt x="1233" y="2100"/>
                  </a:lnTo>
                  <a:lnTo>
                    <a:pt x="1234" y="2111"/>
                  </a:lnTo>
                  <a:lnTo>
                    <a:pt x="1235" y="2123"/>
                  </a:lnTo>
                  <a:lnTo>
                    <a:pt x="1235" y="2249"/>
                  </a:lnTo>
                  <a:lnTo>
                    <a:pt x="1180" y="2249"/>
                  </a:lnTo>
                  <a:lnTo>
                    <a:pt x="1180" y="2126"/>
                  </a:lnTo>
                  <a:lnTo>
                    <a:pt x="1180" y="2126"/>
                  </a:lnTo>
                  <a:lnTo>
                    <a:pt x="1179" y="2114"/>
                  </a:lnTo>
                  <a:lnTo>
                    <a:pt x="1178" y="2102"/>
                  </a:lnTo>
                  <a:lnTo>
                    <a:pt x="1174" y="2093"/>
                  </a:lnTo>
                  <a:lnTo>
                    <a:pt x="1170" y="2085"/>
                  </a:lnTo>
                  <a:lnTo>
                    <a:pt x="1164" y="2080"/>
                  </a:lnTo>
                  <a:lnTo>
                    <a:pt x="1158" y="2075"/>
                  </a:lnTo>
                  <a:lnTo>
                    <a:pt x="1149" y="2073"/>
                  </a:lnTo>
                  <a:lnTo>
                    <a:pt x="1139" y="2072"/>
                  </a:lnTo>
                  <a:lnTo>
                    <a:pt x="1139" y="2072"/>
                  </a:lnTo>
                  <a:lnTo>
                    <a:pt x="1130" y="2073"/>
                  </a:lnTo>
                  <a:lnTo>
                    <a:pt x="1121" y="2075"/>
                  </a:lnTo>
                  <a:lnTo>
                    <a:pt x="1114" y="2080"/>
                  </a:lnTo>
                  <a:lnTo>
                    <a:pt x="1108" y="2086"/>
                  </a:lnTo>
                  <a:lnTo>
                    <a:pt x="1104" y="2093"/>
                  </a:lnTo>
                  <a:lnTo>
                    <a:pt x="1100" y="2103"/>
                  </a:lnTo>
                  <a:lnTo>
                    <a:pt x="1098" y="2114"/>
                  </a:lnTo>
                  <a:lnTo>
                    <a:pt x="1097" y="2126"/>
                  </a:lnTo>
                  <a:lnTo>
                    <a:pt x="1097" y="2249"/>
                  </a:lnTo>
                  <a:close/>
                  <a:moveTo>
                    <a:pt x="1408" y="2042"/>
                  </a:moveTo>
                  <a:lnTo>
                    <a:pt x="1408" y="2042"/>
                  </a:lnTo>
                  <a:lnTo>
                    <a:pt x="1403" y="2038"/>
                  </a:lnTo>
                  <a:lnTo>
                    <a:pt x="1397" y="2033"/>
                  </a:lnTo>
                  <a:lnTo>
                    <a:pt x="1392" y="2030"/>
                  </a:lnTo>
                  <a:lnTo>
                    <a:pt x="1385" y="2027"/>
                  </a:lnTo>
                  <a:lnTo>
                    <a:pt x="1378" y="2025"/>
                  </a:lnTo>
                  <a:lnTo>
                    <a:pt x="1372" y="2024"/>
                  </a:lnTo>
                  <a:lnTo>
                    <a:pt x="1365" y="2022"/>
                  </a:lnTo>
                  <a:lnTo>
                    <a:pt x="1359" y="2021"/>
                  </a:lnTo>
                  <a:lnTo>
                    <a:pt x="1359" y="2021"/>
                  </a:lnTo>
                  <a:lnTo>
                    <a:pt x="1349" y="2022"/>
                  </a:lnTo>
                  <a:lnTo>
                    <a:pt x="1340" y="2024"/>
                  </a:lnTo>
                  <a:lnTo>
                    <a:pt x="1331" y="2026"/>
                  </a:lnTo>
                  <a:lnTo>
                    <a:pt x="1322" y="2030"/>
                  </a:lnTo>
                  <a:lnTo>
                    <a:pt x="1314" y="2033"/>
                  </a:lnTo>
                  <a:lnTo>
                    <a:pt x="1308" y="2039"/>
                  </a:lnTo>
                  <a:lnTo>
                    <a:pt x="1301" y="2046"/>
                  </a:lnTo>
                  <a:lnTo>
                    <a:pt x="1295" y="2052"/>
                  </a:lnTo>
                  <a:lnTo>
                    <a:pt x="1289" y="2060"/>
                  </a:lnTo>
                  <a:lnTo>
                    <a:pt x="1285" y="2069"/>
                  </a:lnTo>
                  <a:lnTo>
                    <a:pt x="1280" y="2078"/>
                  </a:lnTo>
                  <a:lnTo>
                    <a:pt x="1277" y="2089"/>
                  </a:lnTo>
                  <a:lnTo>
                    <a:pt x="1275" y="2099"/>
                  </a:lnTo>
                  <a:lnTo>
                    <a:pt x="1273" y="2111"/>
                  </a:lnTo>
                  <a:lnTo>
                    <a:pt x="1271" y="2123"/>
                  </a:lnTo>
                  <a:lnTo>
                    <a:pt x="1271" y="2135"/>
                  </a:lnTo>
                  <a:lnTo>
                    <a:pt x="1271" y="2135"/>
                  </a:lnTo>
                  <a:lnTo>
                    <a:pt x="1271" y="2149"/>
                  </a:lnTo>
                  <a:lnTo>
                    <a:pt x="1273" y="2161"/>
                  </a:lnTo>
                  <a:lnTo>
                    <a:pt x="1275" y="2174"/>
                  </a:lnTo>
                  <a:lnTo>
                    <a:pt x="1277" y="2186"/>
                  </a:lnTo>
                  <a:lnTo>
                    <a:pt x="1280" y="2196"/>
                  </a:lnTo>
                  <a:lnTo>
                    <a:pt x="1285" y="2206"/>
                  </a:lnTo>
                  <a:lnTo>
                    <a:pt x="1289" y="2214"/>
                  </a:lnTo>
                  <a:lnTo>
                    <a:pt x="1295" y="2222"/>
                  </a:lnTo>
                  <a:lnTo>
                    <a:pt x="1300" y="2230"/>
                  </a:lnTo>
                  <a:lnTo>
                    <a:pt x="1307" y="2235"/>
                  </a:lnTo>
                  <a:lnTo>
                    <a:pt x="1313" y="2241"/>
                  </a:lnTo>
                  <a:lnTo>
                    <a:pt x="1321" y="2245"/>
                  </a:lnTo>
                  <a:lnTo>
                    <a:pt x="1330" y="2249"/>
                  </a:lnTo>
                  <a:lnTo>
                    <a:pt x="1339" y="2252"/>
                  </a:lnTo>
                  <a:lnTo>
                    <a:pt x="1348" y="2253"/>
                  </a:lnTo>
                  <a:lnTo>
                    <a:pt x="1357" y="2254"/>
                  </a:lnTo>
                  <a:lnTo>
                    <a:pt x="1357" y="2254"/>
                  </a:lnTo>
                  <a:lnTo>
                    <a:pt x="1364" y="2253"/>
                  </a:lnTo>
                  <a:lnTo>
                    <a:pt x="1372" y="2252"/>
                  </a:lnTo>
                  <a:lnTo>
                    <a:pt x="1378" y="2251"/>
                  </a:lnTo>
                  <a:lnTo>
                    <a:pt x="1385" y="2249"/>
                  </a:lnTo>
                  <a:lnTo>
                    <a:pt x="1391" y="2245"/>
                  </a:lnTo>
                  <a:lnTo>
                    <a:pt x="1397" y="2242"/>
                  </a:lnTo>
                  <a:lnTo>
                    <a:pt x="1403" y="2238"/>
                  </a:lnTo>
                  <a:lnTo>
                    <a:pt x="1408" y="2232"/>
                  </a:lnTo>
                  <a:lnTo>
                    <a:pt x="1408" y="2238"/>
                  </a:lnTo>
                  <a:lnTo>
                    <a:pt x="1408" y="2238"/>
                  </a:lnTo>
                  <a:lnTo>
                    <a:pt x="1408" y="2246"/>
                  </a:lnTo>
                  <a:lnTo>
                    <a:pt x="1407" y="2256"/>
                  </a:lnTo>
                  <a:lnTo>
                    <a:pt x="1404" y="2266"/>
                  </a:lnTo>
                  <a:lnTo>
                    <a:pt x="1402" y="2271"/>
                  </a:lnTo>
                  <a:lnTo>
                    <a:pt x="1399" y="2275"/>
                  </a:lnTo>
                  <a:lnTo>
                    <a:pt x="1395" y="2279"/>
                  </a:lnTo>
                  <a:lnTo>
                    <a:pt x="1391" y="2284"/>
                  </a:lnTo>
                  <a:lnTo>
                    <a:pt x="1385" y="2287"/>
                  </a:lnTo>
                  <a:lnTo>
                    <a:pt x="1378" y="2290"/>
                  </a:lnTo>
                  <a:lnTo>
                    <a:pt x="1370" y="2293"/>
                  </a:lnTo>
                  <a:lnTo>
                    <a:pt x="1361" y="2295"/>
                  </a:lnTo>
                  <a:lnTo>
                    <a:pt x="1350" y="2296"/>
                  </a:lnTo>
                  <a:lnTo>
                    <a:pt x="1337" y="2296"/>
                  </a:lnTo>
                  <a:lnTo>
                    <a:pt x="1334" y="2296"/>
                  </a:lnTo>
                  <a:lnTo>
                    <a:pt x="1354" y="2339"/>
                  </a:lnTo>
                  <a:lnTo>
                    <a:pt x="1355" y="2339"/>
                  </a:lnTo>
                  <a:lnTo>
                    <a:pt x="1355" y="2339"/>
                  </a:lnTo>
                  <a:lnTo>
                    <a:pt x="1369" y="2339"/>
                  </a:lnTo>
                  <a:lnTo>
                    <a:pt x="1381" y="2338"/>
                  </a:lnTo>
                  <a:lnTo>
                    <a:pt x="1392" y="2335"/>
                  </a:lnTo>
                  <a:lnTo>
                    <a:pt x="1403" y="2332"/>
                  </a:lnTo>
                  <a:lnTo>
                    <a:pt x="1413" y="2328"/>
                  </a:lnTo>
                  <a:lnTo>
                    <a:pt x="1421" y="2324"/>
                  </a:lnTo>
                  <a:lnTo>
                    <a:pt x="1429" y="2318"/>
                  </a:lnTo>
                  <a:lnTo>
                    <a:pt x="1436" y="2311"/>
                  </a:lnTo>
                  <a:lnTo>
                    <a:pt x="1442" y="2304"/>
                  </a:lnTo>
                  <a:lnTo>
                    <a:pt x="1448" y="2296"/>
                  </a:lnTo>
                  <a:lnTo>
                    <a:pt x="1452" y="2286"/>
                  </a:lnTo>
                  <a:lnTo>
                    <a:pt x="1456" y="2276"/>
                  </a:lnTo>
                  <a:lnTo>
                    <a:pt x="1459" y="2266"/>
                  </a:lnTo>
                  <a:lnTo>
                    <a:pt x="1461" y="2254"/>
                  </a:lnTo>
                  <a:lnTo>
                    <a:pt x="1462" y="2242"/>
                  </a:lnTo>
                  <a:lnTo>
                    <a:pt x="1462" y="2229"/>
                  </a:lnTo>
                  <a:lnTo>
                    <a:pt x="1462" y="2027"/>
                  </a:lnTo>
                  <a:lnTo>
                    <a:pt x="1408" y="2027"/>
                  </a:lnTo>
                  <a:lnTo>
                    <a:pt x="1408" y="2042"/>
                  </a:lnTo>
                  <a:close/>
                  <a:moveTo>
                    <a:pt x="1408" y="2094"/>
                  </a:moveTo>
                  <a:lnTo>
                    <a:pt x="1408" y="2181"/>
                  </a:lnTo>
                  <a:lnTo>
                    <a:pt x="1408" y="2181"/>
                  </a:lnTo>
                  <a:lnTo>
                    <a:pt x="1401" y="2189"/>
                  </a:lnTo>
                  <a:lnTo>
                    <a:pt x="1393" y="2197"/>
                  </a:lnTo>
                  <a:lnTo>
                    <a:pt x="1387" y="2199"/>
                  </a:lnTo>
                  <a:lnTo>
                    <a:pt x="1382" y="2201"/>
                  </a:lnTo>
                  <a:lnTo>
                    <a:pt x="1376" y="2202"/>
                  </a:lnTo>
                  <a:lnTo>
                    <a:pt x="1369" y="2203"/>
                  </a:lnTo>
                  <a:lnTo>
                    <a:pt x="1369" y="2203"/>
                  </a:lnTo>
                  <a:lnTo>
                    <a:pt x="1362" y="2202"/>
                  </a:lnTo>
                  <a:lnTo>
                    <a:pt x="1354" y="2200"/>
                  </a:lnTo>
                  <a:lnTo>
                    <a:pt x="1348" y="2197"/>
                  </a:lnTo>
                  <a:lnTo>
                    <a:pt x="1341" y="2190"/>
                  </a:lnTo>
                  <a:lnTo>
                    <a:pt x="1335" y="2181"/>
                  </a:lnTo>
                  <a:lnTo>
                    <a:pt x="1331" y="2169"/>
                  </a:lnTo>
                  <a:lnTo>
                    <a:pt x="1329" y="2154"/>
                  </a:lnTo>
                  <a:lnTo>
                    <a:pt x="1328" y="2134"/>
                  </a:lnTo>
                  <a:lnTo>
                    <a:pt x="1328" y="2134"/>
                  </a:lnTo>
                  <a:lnTo>
                    <a:pt x="1329" y="2117"/>
                  </a:lnTo>
                  <a:lnTo>
                    <a:pt x="1331" y="2103"/>
                  </a:lnTo>
                  <a:lnTo>
                    <a:pt x="1335" y="2092"/>
                  </a:lnTo>
                  <a:lnTo>
                    <a:pt x="1341" y="2084"/>
                  </a:lnTo>
                  <a:lnTo>
                    <a:pt x="1348" y="2079"/>
                  </a:lnTo>
                  <a:lnTo>
                    <a:pt x="1354" y="2074"/>
                  </a:lnTo>
                  <a:lnTo>
                    <a:pt x="1362" y="2073"/>
                  </a:lnTo>
                  <a:lnTo>
                    <a:pt x="1369" y="2072"/>
                  </a:lnTo>
                  <a:lnTo>
                    <a:pt x="1369" y="2072"/>
                  </a:lnTo>
                  <a:lnTo>
                    <a:pt x="1376" y="2073"/>
                  </a:lnTo>
                  <a:lnTo>
                    <a:pt x="1383" y="2074"/>
                  </a:lnTo>
                  <a:lnTo>
                    <a:pt x="1388" y="2076"/>
                  </a:lnTo>
                  <a:lnTo>
                    <a:pt x="1394" y="2080"/>
                  </a:lnTo>
                  <a:lnTo>
                    <a:pt x="1398" y="2083"/>
                  </a:lnTo>
                  <a:lnTo>
                    <a:pt x="1402" y="2086"/>
                  </a:lnTo>
                  <a:lnTo>
                    <a:pt x="1408" y="2094"/>
                  </a:lnTo>
                  <a:lnTo>
                    <a:pt x="1408" y="2094"/>
                  </a:lnTo>
                  <a:close/>
                  <a:moveTo>
                    <a:pt x="938" y="2027"/>
                  </a:moveTo>
                  <a:lnTo>
                    <a:pt x="993" y="2027"/>
                  </a:lnTo>
                  <a:lnTo>
                    <a:pt x="993" y="2123"/>
                  </a:lnTo>
                  <a:lnTo>
                    <a:pt x="993" y="2249"/>
                  </a:lnTo>
                  <a:lnTo>
                    <a:pt x="938" y="2249"/>
                  </a:lnTo>
                  <a:lnTo>
                    <a:pt x="938" y="2027"/>
                  </a:lnTo>
                  <a:close/>
                  <a:moveTo>
                    <a:pt x="993" y="1967"/>
                  </a:moveTo>
                  <a:lnTo>
                    <a:pt x="993" y="1995"/>
                  </a:lnTo>
                  <a:lnTo>
                    <a:pt x="938" y="1995"/>
                  </a:lnTo>
                  <a:lnTo>
                    <a:pt x="938" y="1940"/>
                  </a:lnTo>
                  <a:lnTo>
                    <a:pt x="993" y="1940"/>
                  </a:lnTo>
                  <a:lnTo>
                    <a:pt x="993" y="1967"/>
                  </a:lnTo>
                  <a:close/>
                  <a:moveTo>
                    <a:pt x="2309" y="1962"/>
                  </a:moveTo>
                  <a:lnTo>
                    <a:pt x="2364" y="1934"/>
                  </a:lnTo>
                  <a:lnTo>
                    <a:pt x="2364" y="2127"/>
                  </a:lnTo>
                  <a:lnTo>
                    <a:pt x="2364" y="2249"/>
                  </a:lnTo>
                  <a:lnTo>
                    <a:pt x="2309" y="2249"/>
                  </a:lnTo>
                  <a:lnTo>
                    <a:pt x="2309" y="1962"/>
                  </a:lnTo>
                  <a:close/>
                  <a:moveTo>
                    <a:pt x="397" y="757"/>
                  </a:moveTo>
                  <a:lnTo>
                    <a:pt x="850" y="757"/>
                  </a:lnTo>
                  <a:lnTo>
                    <a:pt x="850" y="495"/>
                  </a:lnTo>
                  <a:lnTo>
                    <a:pt x="397" y="495"/>
                  </a:lnTo>
                  <a:lnTo>
                    <a:pt x="397" y="288"/>
                  </a:lnTo>
                  <a:lnTo>
                    <a:pt x="898" y="288"/>
                  </a:lnTo>
                  <a:lnTo>
                    <a:pt x="732" y="0"/>
                  </a:lnTo>
                  <a:lnTo>
                    <a:pt x="22" y="0"/>
                  </a:lnTo>
                  <a:lnTo>
                    <a:pt x="22" y="1251"/>
                  </a:lnTo>
                  <a:lnTo>
                    <a:pt x="1023" y="1251"/>
                  </a:lnTo>
                  <a:lnTo>
                    <a:pt x="1023" y="963"/>
                  </a:lnTo>
                  <a:lnTo>
                    <a:pt x="397" y="963"/>
                  </a:lnTo>
                  <a:lnTo>
                    <a:pt x="397" y="757"/>
                  </a:lnTo>
                  <a:close/>
                  <a:moveTo>
                    <a:pt x="1690" y="0"/>
                  </a:moveTo>
                  <a:lnTo>
                    <a:pt x="1477" y="409"/>
                  </a:lnTo>
                  <a:lnTo>
                    <a:pt x="1265" y="0"/>
                  </a:lnTo>
                  <a:lnTo>
                    <a:pt x="850" y="0"/>
                  </a:lnTo>
                  <a:lnTo>
                    <a:pt x="1287" y="757"/>
                  </a:lnTo>
                  <a:lnTo>
                    <a:pt x="1287" y="1251"/>
                  </a:lnTo>
                  <a:lnTo>
                    <a:pt x="1661" y="1251"/>
                  </a:lnTo>
                  <a:lnTo>
                    <a:pt x="1661" y="757"/>
                  </a:lnTo>
                  <a:lnTo>
                    <a:pt x="2099" y="0"/>
                  </a:lnTo>
                  <a:lnTo>
                    <a:pt x="1690" y="0"/>
                  </a:ln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781903" eaLnBrk="1" fontAlgn="auto" latinLnBrk="0" hangingPunct="1">
                <a:lnSpc>
                  <a:spcPct val="100000"/>
                </a:lnSpc>
                <a:spcBef>
                  <a:spcPts val="0"/>
                </a:spcBef>
                <a:spcAft>
                  <a:spcPts val="0"/>
                </a:spcAft>
                <a:buClrTx/>
                <a:buSzTx/>
                <a:buFontTx/>
                <a:buNone/>
                <a:tabLst/>
                <a:defRPr/>
              </a:pPr>
              <a:endParaRPr kumimoji="0" lang="en-IN" sz="1539"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endParaRPr>
            </a:p>
          </p:txBody>
        </p:sp>
      </p:grpSp>
      <p:sp>
        <p:nvSpPr>
          <p:cNvPr id="11" name="正方形/長方形 10">
            <a:extLst>
              <a:ext uri="{FF2B5EF4-FFF2-40B4-BE49-F238E27FC236}">
                <a16:creationId xmlns:a16="http://schemas.microsoft.com/office/drawing/2014/main" id="{46E83B7F-EA03-482F-8888-E397D8B0DCF8}"/>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13" name="タイトル 14">
            <a:extLst>
              <a:ext uri="{FF2B5EF4-FFF2-40B4-BE49-F238E27FC236}">
                <a16:creationId xmlns:a16="http://schemas.microsoft.com/office/drawing/2014/main" id="{604C3900-90F2-4B8A-AA36-E2B0ED5E8E04}"/>
              </a:ext>
            </a:extLst>
          </p:cNvPr>
          <p:cNvSpPr>
            <a:spLocks noGrp="1"/>
          </p:cNvSpPr>
          <p:nvPr>
            <p:ph type="title" hasCustomPrompt="1"/>
          </p:nvPr>
        </p:nvSpPr>
        <p:spPr>
          <a:xfrm>
            <a:off x="734424" y="1816407"/>
            <a:ext cx="4218577"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14" name="テキスト プレースホルダ 16">
            <a:extLst>
              <a:ext uri="{FF2B5EF4-FFF2-40B4-BE49-F238E27FC236}">
                <a16:creationId xmlns:a16="http://schemas.microsoft.com/office/drawing/2014/main" id="{3ED6534B-D57A-491E-8FDC-40E044C2BCA4}"/>
              </a:ext>
            </a:extLst>
          </p:cNvPr>
          <p:cNvSpPr>
            <a:spLocks noGrp="1"/>
          </p:cNvSpPr>
          <p:nvPr>
            <p:ph type="body" sz="quarter" idx="10" hasCustomPrompt="1"/>
          </p:nvPr>
        </p:nvSpPr>
        <p:spPr>
          <a:xfrm>
            <a:off x="734424" y="1443528"/>
            <a:ext cx="4218577"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15" name="テキスト プレースホルダ 16">
            <a:extLst>
              <a:ext uri="{FF2B5EF4-FFF2-40B4-BE49-F238E27FC236}">
                <a16:creationId xmlns:a16="http://schemas.microsoft.com/office/drawing/2014/main" id="{1D7A96E6-BD21-40AD-AD5B-3BF24CA4AEC7}"/>
              </a:ext>
            </a:extLst>
          </p:cNvPr>
          <p:cNvSpPr>
            <a:spLocks noGrp="1"/>
          </p:cNvSpPr>
          <p:nvPr>
            <p:ph type="body" sz="quarter" idx="11" hasCustomPrompt="1"/>
          </p:nvPr>
        </p:nvSpPr>
        <p:spPr>
          <a:xfrm>
            <a:off x="734423" y="3000006"/>
            <a:ext cx="4216414" cy="220999"/>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sp>
        <p:nvSpPr>
          <p:cNvPr id="16" name="テキスト プレースホルダ 16">
            <a:extLst>
              <a:ext uri="{FF2B5EF4-FFF2-40B4-BE49-F238E27FC236}">
                <a16:creationId xmlns:a16="http://schemas.microsoft.com/office/drawing/2014/main" id="{40F0529B-BD5E-4803-A38C-1FD322FFB8E2}"/>
              </a:ext>
            </a:extLst>
          </p:cNvPr>
          <p:cNvSpPr>
            <a:spLocks noGrp="1"/>
          </p:cNvSpPr>
          <p:nvPr>
            <p:ph type="body" sz="quarter" idx="12" hasCustomPrompt="1"/>
          </p:nvPr>
        </p:nvSpPr>
        <p:spPr>
          <a:xfrm>
            <a:off x="736586" y="2740245"/>
            <a:ext cx="4216414" cy="208567"/>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242369800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_3 (White) Long Panel">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D690C839-DE61-4087-9C50-DE0AA3D82CCF}"/>
              </a:ext>
            </a:extLst>
          </p:cNvPr>
          <p:cNvPicPr>
            <a:picLocks noChangeAspect="1"/>
          </p:cNvPicPr>
          <p:nvPr/>
        </p:nvPicPr>
        <p:blipFill>
          <a:blip r:embed="rId2"/>
          <a:stretch>
            <a:fillRect/>
          </a:stretch>
        </p:blipFill>
        <p:spPr>
          <a:xfrm>
            <a:off x="517653" y="287509"/>
            <a:ext cx="5817717" cy="3227864"/>
          </a:xfrm>
          <a:prstGeom prst="rect">
            <a:avLst/>
          </a:prstGeom>
        </p:spPr>
      </p:pic>
      <p:sp>
        <p:nvSpPr>
          <p:cNvPr id="32" name="タイトル 14"/>
          <p:cNvSpPr>
            <a:spLocks noGrp="1"/>
          </p:cNvSpPr>
          <p:nvPr>
            <p:ph type="title" hasCustomPrompt="1"/>
          </p:nvPr>
        </p:nvSpPr>
        <p:spPr>
          <a:xfrm>
            <a:off x="734423" y="1816407"/>
            <a:ext cx="5398356" cy="768088"/>
          </a:xfrm>
          <a:prstGeom prst="rect">
            <a:avLst/>
          </a:prstGeom>
        </p:spPr>
        <p:txBody>
          <a:bodyPr lIns="0" tIns="0" rIns="0" bIns="0" anchor="t"/>
          <a:lstStyle>
            <a:lvl1pPr fontAlgn="auto">
              <a:lnSpc>
                <a:spcPct val="100000"/>
              </a:lnSpc>
              <a:spcBef>
                <a:spcPts val="0"/>
              </a:spcBef>
              <a:defRPr sz="1881" b="1" kern="1200" spc="0" baseline="0">
                <a:solidFill>
                  <a:schemeClr val="tx2"/>
                </a:solidFill>
                <a:latin typeface="EYInterstate" panose="02000503020000020004" pitchFamily="2" charset="0"/>
                <a:ea typeface="Meiryo UI" panose="020B0604030504040204" pitchFamily="50" charset="-128"/>
              </a:defRPr>
            </a:lvl1pPr>
          </a:lstStyle>
          <a:p>
            <a:r>
              <a:rPr lang="ja-JP" altLang="en-US"/>
              <a:t>タイトル</a:t>
            </a:r>
          </a:p>
        </p:txBody>
      </p:sp>
      <p:sp>
        <p:nvSpPr>
          <p:cNvPr id="33" name="テキスト プレースホルダ 16"/>
          <p:cNvSpPr>
            <a:spLocks noGrp="1"/>
          </p:cNvSpPr>
          <p:nvPr>
            <p:ph type="body" sz="quarter" idx="10" hasCustomPrompt="1"/>
          </p:nvPr>
        </p:nvSpPr>
        <p:spPr>
          <a:xfrm>
            <a:off x="734423" y="1443528"/>
            <a:ext cx="5398356" cy="217130"/>
          </a:xfrm>
          <a:prstGeom prst="rect">
            <a:avLst/>
          </a:prstGeom>
        </p:spPr>
        <p:txBody>
          <a:bodyPr lIns="0" tIns="0" rIns="0" bIns="0" anchor="t">
            <a:noAutofit/>
          </a:bodyPr>
          <a:lstStyle>
            <a:lvl1pPr marL="0" indent="0" fontAlgn="auto">
              <a:lnSpc>
                <a:spcPct val="100000"/>
              </a:lnSpc>
              <a:spcBef>
                <a:spcPts val="0"/>
              </a:spcBef>
              <a:buNone/>
              <a:defRPr sz="1283" b="0"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 </a:t>
            </a:r>
            <a:r>
              <a:rPr lang="ja-JP" altLang="en-US"/>
              <a:t>御中</a:t>
            </a:r>
          </a:p>
        </p:txBody>
      </p:sp>
      <p:sp>
        <p:nvSpPr>
          <p:cNvPr id="34" name="テキスト プレースホルダ 16"/>
          <p:cNvSpPr>
            <a:spLocks noGrp="1"/>
          </p:cNvSpPr>
          <p:nvPr>
            <p:ph type="body" sz="quarter" idx="11" hasCustomPrompt="1"/>
          </p:nvPr>
        </p:nvSpPr>
        <p:spPr>
          <a:xfrm>
            <a:off x="734422" y="3010244"/>
            <a:ext cx="5395587" cy="210760"/>
          </a:xfrm>
          <a:prstGeom prst="rect">
            <a:avLst/>
          </a:prstGeom>
        </p:spPr>
        <p:txBody>
          <a:bodyPr lIns="0" tIns="0" rIns="0" bIns="0" anchor="b"/>
          <a:lstStyle>
            <a:lvl1pPr marL="0" indent="0" fontAlgn="auto">
              <a:lnSpc>
                <a:spcPct val="100000"/>
              </a:lnSpc>
              <a:spcBef>
                <a:spcPts val="0"/>
              </a:spcBef>
              <a:buNone/>
              <a:defRPr sz="1026"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a:t>
            </a:r>
            <a:r>
              <a:rPr lang="ja-JP" altLang="en-US"/>
              <a:t>年</a:t>
            </a:r>
            <a:r>
              <a:rPr lang="en-US" altLang="ja-JP"/>
              <a:t>XX</a:t>
            </a:r>
            <a:r>
              <a:rPr lang="ja-JP" altLang="en-US"/>
              <a:t>月</a:t>
            </a:r>
            <a:r>
              <a:rPr lang="en-US" altLang="ja-JP"/>
              <a:t>XX</a:t>
            </a:r>
            <a:r>
              <a:rPr lang="ja-JP" altLang="en-US"/>
              <a:t>日</a:t>
            </a:r>
          </a:p>
        </p:txBody>
      </p:sp>
      <p:pic>
        <p:nvPicPr>
          <p:cNvPr id="19" name="Picture 8"/>
          <p:cNvPicPr>
            <a:picLocks noChangeAspect="1"/>
          </p:cNvPicPr>
          <p:nvPr/>
        </p:nvPicPr>
        <p:blipFill>
          <a:blip r:embed="rId3"/>
          <a:stretch>
            <a:fillRect/>
          </a:stretch>
        </p:blipFill>
        <p:spPr>
          <a:xfrm>
            <a:off x="8381013" y="5424187"/>
            <a:ext cx="1002377" cy="1142809"/>
          </a:xfrm>
          <a:prstGeom prst="rect">
            <a:avLst/>
          </a:prstGeom>
        </p:spPr>
      </p:pic>
      <p:sp>
        <p:nvSpPr>
          <p:cNvPr id="25" name="テキスト プレースホルダ 16"/>
          <p:cNvSpPr>
            <a:spLocks noGrp="1"/>
          </p:cNvSpPr>
          <p:nvPr>
            <p:ph type="body" sz="quarter" idx="12" hasCustomPrompt="1"/>
          </p:nvPr>
        </p:nvSpPr>
        <p:spPr>
          <a:xfrm>
            <a:off x="736587" y="2740246"/>
            <a:ext cx="5395587" cy="218805"/>
          </a:xfrm>
          <a:prstGeom prst="rect">
            <a:avLst/>
          </a:prstGeom>
        </p:spPr>
        <p:txBody>
          <a:bodyPr lIns="0" tIns="0" rIns="0" bIns="0" anchor="b"/>
          <a:lstStyle>
            <a:lvl1pPr marL="0" indent="0" fontAlgn="auto">
              <a:lnSpc>
                <a:spcPct val="100000"/>
              </a:lnSpc>
              <a:spcBef>
                <a:spcPts val="0"/>
              </a:spcBef>
              <a:buNone/>
              <a:defRPr sz="1154" spc="0" baseline="0">
                <a:solidFill>
                  <a:schemeClr val="tx2"/>
                </a:solidFill>
                <a:latin typeface="EYInterstate" panose="02000503020000020004" pitchFamily="2" charset="0"/>
                <a:ea typeface="Meiryo UI" panose="020B0604030504040204" pitchFamily="50" charset="-128"/>
              </a:defRPr>
            </a:lvl1pPr>
          </a:lstStyle>
          <a:p>
            <a:pPr lvl="0"/>
            <a:r>
              <a:rPr lang="en-US" altLang="ja-JP"/>
              <a:t>XXXXXXX</a:t>
            </a:r>
            <a:endParaRPr lang="ja-JP" altLang="en-US"/>
          </a:p>
        </p:txBody>
      </p:sp>
    </p:spTree>
    <p:extLst>
      <p:ext uri="{BB962C8B-B14F-4D97-AF65-F5344CB8AC3E}">
        <p14:creationId xmlns:p14="http://schemas.microsoft.com/office/powerpoint/2010/main" val="277995481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Greetin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24B42D-AE01-47C1-9F6C-0919F512BDA9}"/>
              </a:ext>
            </a:extLst>
          </p:cNvPr>
          <p:cNvSpPr>
            <a:spLocks noGrp="1"/>
          </p:cNvSpPr>
          <p:nvPr>
            <p:ph type="title" hasCustomPrompt="1"/>
          </p:nvPr>
        </p:nvSpPr>
        <p:spPr>
          <a:xfrm>
            <a:off x="517654" y="489549"/>
            <a:ext cx="8870694" cy="947421"/>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はじめにタイトル</a:t>
            </a:r>
            <a:endParaRPr kumimoji="1" lang="en-US"/>
          </a:p>
        </p:txBody>
      </p:sp>
    </p:spTree>
    <p:extLst>
      <p:ext uri="{BB962C8B-B14F-4D97-AF65-F5344CB8AC3E}">
        <p14:creationId xmlns:p14="http://schemas.microsoft.com/office/powerpoint/2010/main" val="372089701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ontents_1">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C4B74ED8-7086-4A54-B270-B1BD6A904AF4}"/>
              </a:ext>
            </a:extLst>
          </p:cNvPr>
          <p:cNvSpPr txBox="1">
            <a:spLocks/>
          </p:cNvSpPr>
          <p:nvPr/>
        </p:nvSpPr>
        <p:spPr>
          <a:xfrm>
            <a:off x="1" y="0"/>
            <a:ext cx="133396" cy="6858000"/>
          </a:xfrm>
          <a:prstGeom prst="rect">
            <a:avLst/>
          </a:prstGeom>
          <a:solidFill>
            <a:schemeClr val="tx1"/>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1" name="Text Placeholder 5">
            <a:extLst>
              <a:ext uri="{FF2B5EF4-FFF2-40B4-BE49-F238E27FC236}">
                <a16:creationId xmlns:a16="http://schemas.microsoft.com/office/drawing/2014/main" id="{5D5B1ABD-1229-40A2-8117-7525D9DCAC29}"/>
              </a:ext>
            </a:extLst>
          </p:cNvPr>
          <p:cNvSpPr txBox="1">
            <a:spLocks/>
          </p:cNvSpPr>
          <p:nvPr/>
        </p:nvSpPr>
        <p:spPr>
          <a:xfrm>
            <a:off x="1" y="491476"/>
            <a:ext cx="133396" cy="946899"/>
          </a:xfrm>
          <a:prstGeom prst="rect">
            <a:avLst/>
          </a:prstGeom>
          <a:solidFill>
            <a:srgbClr val="4EC0BA"/>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2" name="タイトル 1">
            <a:extLst>
              <a:ext uri="{FF2B5EF4-FFF2-40B4-BE49-F238E27FC236}">
                <a16:creationId xmlns:a16="http://schemas.microsoft.com/office/drawing/2014/main" id="{45A37E82-27E6-4D72-9413-BAFF9304C2AD}"/>
              </a:ext>
            </a:extLst>
          </p:cNvPr>
          <p:cNvSpPr>
            <a:spLocks noGrp="1"/>
          </p:cNvSpPr>
          <p:nvPr>
            <p:ph type="title" hasCustomPrompt="1"/>
          </p:nvPr>
        </p:nvSpPr>
        <p:spPr>
          <a:xfrm>
            <a:off x="517654" y="491476"/>
            <a:ext cx="8870694" cy="946899"/>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目次タイトル</a:t>
            </a:r>
            <a:endParaRPr kumimoji="1" lang="en-US"/>
          </a:p>
        </p:txBody>
      </p:sp>
    </p:spTree>
    <p:extLst>
      <p:ext uri="{BB962C8B-B14F-4D97-AF65-F5344CB8AC3E}">
        <p14:creationId xmlns:p14="http://schemas.microsoft.com/office/powerpoint/2010/main" val="2680028771"/>
      </p:ext>
    </p:extLst>
  </p:cSld>
  <p:clrMapOvr>
    <a:masterClrMapping/>
  </p:clrMapOvr>
  <p:hf hdr="0" ftr="0" dt="0"/>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ontents_2">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DE62A711-1482-4192-9F96-3DE6344705C9}"/>
              </a:ext>
            </a:extLst>
          </p:cNvPr>
          <p:cNvSpPr txBox="1">
            <a:spLocks/>
          </p:cNvSpPr>
          <p:nvPr/>
        </p:nvSpPr>
        <p:spPr>
          <a:xfrm>
            <a:off x="-192" y="490998"/>
            <a:ext cx="517845" cy="946899"/>
          </a:xfrm>
          <a:prstGeom prst="rect">
            <a:avLst/>
          </a:prstGeom>
          <a:solidFill>
            <a:srgbClr val="4EC0BA"/>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6" name="タイトル 1">
            <a:extLst>
              <a:ext uri="{FF2B5EF4-FFF2-40B4-BE49-F238E27FC236}">
                <a16:creationId xmlns:a16="http://schemas.microsoft.com/office/drawing/2014/main" id="{D5056EDA-54AC-47D2-BDF3-8AB32D003478}"/>
              </a:ext>
            </a:extLst>
          </p:cNvPr>
          <p:cNvSpPr>
            <a:spLocks noGrp="1"/>
          </p:cNvSpPr>
          <p:nvPr>
            <p:ph type="title" hasCustomPrompt="1"/>
          </p:nvPr>
        </p:nvSpPr>
        <p:spPr>
          <a:xfrm>
            <a:off x="800380" y="492475"/>
            <a:ext cx="8591105" cy="944494"/>
          </a:xfrm>
          <a:prstGeom prst="rect">
            <a:avLst/>
          </a:prstGeom>
        </p:spPr>
        <p:txBody>
          <a:bodyPr lIns="0" tIns="0" rIns="0" bIns="0" anchor="ctr"/>
          <a:lstStyle>
            <a:lvl1pPr>
              <a:lnSpc>
                <a:spcPct val="100000"/>
              </a:lnSpc>
              <a:defRPr sz="2052" b="0" baseline="0">
                <a:solidFill>
                  <a:schemeClr val="tx2"/>
                </a:solidFill>
                <a:ea typeface="Meiryo UI" panose="020B0604030504040204" pitchFamily="50" charset="-128"/>
              </a:defRPr>
            </a:lvl1pPr>
          </a:lstStyle>
          <a:p>
            <a:r>
              <a:rPr kumimoji="1" lang="ja-JP" altLang="en-US"/>
              <a:t>目次タイトル</a:t>
            </a:r>
            <a:endParaRPr kumimoji="1" lang="en-US"/>
          </a:p>
        </p:txBody>
      </p:sp>
    </p:spTree>
    <p:extLst>
      <p:ext uri="{BB962C8B-B14F-4D97-AF65-F5344CB8AC3E}">
        <p14:creationId xmlns:p14="http://schemas.microsoft.com/office/powerpoint/2010/main" val="2468442858"/>
      </p:ext>
    </p:extLst>
  </p:cSld>
  <p:clrMapOvr>
    <a:masterClrMapping/>
  </p:clrMapOvr>
  <p:hf hdr="0" ftr="0" dt="0"/>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Divider_1">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AFB739-4EFB-4021-B261-1BEC68EA7CE3}"/>
              </a:ext>
            </a:extLst>
          </p:cNvPr>
          <p:cNvSpPr>
            <a:spLocks noGrp="1"/>
          </p:cNvSpPr>
          <p:nvPr>
            <p:ph type="title" hasCustomPrompt="1"/>
          </p:nvPr>
        </p:nvSpPr>
        <p:spPr>
          <a:xfrm>
            <a:off x="3567690" y="2565466"/>
            <a:ext cx="5820657" cy="1687783"/>
          </a:xfrm>
          <a:prstGeom prst="rect">
            <a:avLst/>
          </a:prstGeom>
        </p:spPr>
        <p:txBody>
          <a:bodyPr lIns="0" tIns="0" rIns="0" bIns="0" anchor="b"/>
          <a:lstStyle>
            <a:lvl1pPr>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Tree>
    <p:extLst>
      <p:ext uri="{BB962C8B-B14F-4D97-AF65-F5344CB8AC3E}">
        <p14:creationId xmlns:p14="http://schemas.microsoft.com/office/powerpoint/2010/main" val="3021329438"/>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Divider_2">
    <p:spTree>
      <p:nvGrpSpPr>
        <p:cNvPr id="1" name=""/>
        <p:cNvGrpSpPr/>
        <p:nvPr/>
      </p:nvGrpSpPr>
      <p:grpSpPr>
        <a:xfrm>
          <a:off x="0" y="0"/>
          <a:ext cx="0" cy="0"/>
          <a:chOff x="0" y="0"/>
          <a:chExt cx="0" cy="0"/>
        </a:xfrm>
      </p:grpSpPr>
      <p:sp>
        <p:nvSpPr>
          <p:cNvPr id="3" name="Freeform 6">
            <a:extLst>
              <a:ext uri="{FF2B5EF4-FFF2-40B4-BE49-F238E27FC236}">
                <a16:creationId xmlns:a16="http://schemas.microsoft.com/office/drawing/2014/main" id="{EB964AD3-5C01-4342-859A-2B289C169223}"/>
              </a:ext>
            </a:extLst>
          </p:cNvPr>
          <p:cNvSpPr>
            <a:spLocks/>
          </p:cNvSpPr>
          <p:nvPr/>
        </p:nvSpPr>
        <p:spPr bwMode="gray">
          <a:xfrm>
            <a:off x="0" y="0"/>
            <a:ext cx="5412097" cy="4692758"/>
          </a:xfrm>
          <a:custGeom>
            <a:avLst/>
            <a:gdLst>
              <a:gd name="connsiteX0" fmla="*/ 0 w 10000"/>
              <a:gd name="connsiteY0" fmla="*/ 0 h 10000"/>
              <a:gd name="connsiteX1" fmla="*/ 10000 w 10000"/>
              <a:gd name="connsiteY1" fmla="*/ 0 h 10000"/>
              <a:gd name="connsiteX2" fmla="*/ 10000 w 10000"/>
              <a:gd name="connsiteY2" fmla="*/ 8019 h 10000"/>
              <a:gd name="connsiteX3" fmla="*/ 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0"/>
                </a:moveTo>
                <a:lnTo>
                  <a:pt x="10000" y="0"/>
                </a:lnTo>
                <a:lnTo>
                  <a:pt x="10000" y="8019"/>
                </a:lnTo>
                <a:lnTo>
                  <a:pt x="0" y="10000"/>
                </a:lnTo>
                <a:lnTo>
                  <a:pt x="0" y="0"/>
                </a:lnTo>
                <a:close/>
              </a:path>
            </a:pathLst>
          </a:custGeom>
          <a:solidFill>
            <a:schemeClr val="accent2">
              <a:alpha val="90000"/>
            </a:schemeClr>
          </a:solidFill>
          <a:ln w="9525">
            <a:noFill/>
            <a:round/>
            <a:headEnd/>
            <a:tailEnd/>
          </a:ln>
          <a:effectLst/>
        </p:spPr>
        <p:txBody>
          <a:bodyPr vert="horz" wrap="square" lIns="86209" tIns="43104" rIns="86209" bIns="43104" numCol="1" anchor="t" anchorCtr="0" compatLnSpc="1">
            <a:prstTxWarp prst="textNoShape">
              <a:avLst/>
            </a:prstTxWarp>
          </a:bodyPr>
          <a:lstStyle/>
          <a:p>
            <a:endParaRPr lang="en-GB" sz="848">
              <a:solidFill>
                <a:schemeClr val="tx2"/>
              </a:solidFill>
            </a:endParaRPr>
          </a:p>
        </p:txBody>
      </p:sp>
      <p:sp>
        <p:nvSpPr>
          <p:cNvPr id="5" name="タイトル 4">
            <a:extLst>
              <a:ext uri="{FF2B5EF4-FFF2-40B4-BE49-F238E27FC236}">
                <a16:creationId xmlns:a16="http://schemas.microsoft.com/office/drawing/2014/main" id="{11F351C6-F573-4213-828B-01A88AFD0825}"/>
              </a:ext>
            </a:extLst>
          </p:cNvPr>
          <p:cNvSpPr>
            <a:spLocks noGrp="1"/>
          </p:cNvSpPr>
          <p:nvPr>
            <p:ph type="title" hasCustomPrompt="1"/>
          </p:nvPr>
        </p:nvSpPr>
        <p:spPr>
          <a:xfrm>
            <a:off x="517653" y="1063379"/>
            <a:ext cx="4453835" cy="2125680"/>
          </a:xfrm>
          <a:prstGeom prst="rect">
            <a:avLst/>
          </a:prstGeom>
        </p:spPr>
        <p:txBody>
          <a:bodyPr lIns="0" tIns="0" rIns="0" bIns="0"/>
          <a:lstStyle>
            <a:lvl1pPr>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Tree>
    <p:extLst>
      <p:ext uri="{BB962C8B-B14F-4D97-AF65-F5344CB8AC3E}">
        <p14:creationId xmlns:p14="http://schemas.microsoft.com/office/powerpoint/2010/main" val="144964652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517654" y="2863290"/>
            <a:ext cx="8870694"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p:nvSpPr>
        <p:spPr>
          <a:xfrm>
            <a:off x="1" y="0"/>
            <a:ext cx="133396"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p:nvSpPr>
        <p:spPr>
          <a:xfrm>
            <a:off x="-191" y="2857810"/>
            <a:ext cx="133396"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1658421080"/>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Divider_4">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74B109A-EDC3-45F0-8BBD-677FCDC83BEF}"/>
              </a:ext>
            </a:extLst>
          </p:cNvPr>
          <p:cNvSpPr>
            <a:spLocks noGrp="1"/>
          </p:cNvSpPr>
          <p:nvPr>
            <p:ph type="title" hasCustomPrompt="1"/>
          </p:nvPr>
        </p:nvSpPr>
        <p:spPr>
          <a:xfrm>
            <a:off x="806732" y="2857811"/>
            <a:ext cx="8581614" cy="1142808"/>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7" name="Text Placeholder 5">
            <a:extLst>
              <a:ext uri="{FF2B5EF4-FFF2-40B4-BE49-F238E27FC236}">
                <a16:creationId xmlns:a16="http://schemas.microsoft.com/office/drawing/2014/main" id="{9A0B98F9-28DF-45AF-9554-283B5B36EDE4}"/>
              </a:ext>
            </a:extLst>
          </p:cNvPr>
          <p:cNvSpPr txBox="1">
            <a:spLocks/>
          </p:cNvSpPr>
          <p:nvPr/>
        </p:nvSpPr>
        <p:spPr>
          <a:xfrm>
            <a:off x="-192" y="2857810"/>
            <a:ext cx="517845" cy="1142809"/>
          </a:xfrm>
          <a:prstGeom prst="rect">
            <a:avLst/>
          </a:prstGeom>
          <a:solidFill>
            <a:srgbClr val="4EC0BA"/>
          </a:solidFill>
          <a:ln>
            <a:solidFill>
              <a:srgbClr val="27ACAA"/>
            </a:solid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181731555"/>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ntents_1">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C4B74ED8-7086-4A54-B270-B1BD6A904AF4}"/>
              </a:ext>
            </a:extLst>
          </p:cNvPr>
          <p:cNvSpPr txBox="1">
            <a:spLocks/>
          </p:cNvSpPr>
          <p:nvPr/>
        </p:nvSpPr>
        <p:spPr>
          <a:xfrm>
            <a:off x="1" y="0"/>
            <a:ext cx="133396" cy="6858000"/>
          </a:xfrm>
          <a:prstGeom prst="rect">
            <a:avLst/>
          </a:prstGeom>
          <a:solidFill>
            <a:schemeClr val="tx1"/>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
        <p:nvSpPr>
          <p:cNvPr id="11" name="Text Placeholder 5">
            <a:extLst>
              <a:ext uri="{FF2B5EF4-FFF2-40B4-BE49-F238E27FC236}">
                <a16:creationId xmlns:a16="http://schemas.microsoft.com/office/drawing/2014/main" id="{5D5B1ABD-1229-40A2-8117-7525D9DCAC29}"/>
              </a:ext>
            </a:extLst>
          </p:cNvPr>
          <p:cNvSpPr txBox="1">
            <a:spLocks/>
          </p:cNvSpPr>
          <p:nvPr/>
        </p:nvSpPr>
        <p:spPr>
          <a:xfrm>
            <a:off x="1" y="491476"/>
            <a:ext cx="133396" cy="946899"/>
          </a:xfrm>
          <a:prstGeom prst="rect">
            <a:avLst/>
          </a:prstGeom>
          <a:solidFill>
            <a:srgbClr val="4EC0BA"/>
          </a:solidFill>
          <a:ln>
            <a:no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cxnSp>
        <p:nvCxnSpPr>
          <p:cNvPr id="5" name="直線コネクタ 4">
            <a:extLst>
              <a:ext uri="{FF2B5EF4-FFF2-40B4-BE49-F238E27FC236}">
                <a16:creationId xmlns:a16="http://schemas.microsoft.com/office/drawing/2014/main" id="{B5BD0133-D34C-4F67-8463-EEA38E12429C}"/>
              </a:ext>
            </a:extLst>
          </p:cNvPr>
          <p:cNvCxnSpPr/>
          <p:nvPr userDrawn="1"/>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
        <p:nvSpPr>
          <p:cNvPr id="6" name="タイトル 10">
            <a:extLst>
              <a:ext uri="{FF2B5EF4-FFF2-40B4-BE49-F238E27FC236}">
                <a16:creationId xmlns:a16="http://schemas.microsoft.com/office/drawing/2014/main" id="{3B7F59DB-2B2E-4E83-8B34-C32593E517C5}"/>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7" name="テキスト プレースホルダー 9">
            <a:extLst>
              <a:ext uri="{FF2B5EF4-FFF2-40B4-BE49-F238E27FC236}">
                <a16:creationId xmlns:a16="http://schemas.microsoft.com/office/drawing/2014/main" id="{BE8AD445-DE42-45C6-88EA-A0152043C1E8}"/>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テキスト プレースホルダー 2">
            <a:extLst>
              <a:ext uri="{FF2B5EF4-FFF2-40B4-BE49-F238E27FC236}">
                <a16:creationId xmlns:a16="http://schemas.microsoft.com/office/drawing/2014/main" id="{EB4F6B51-54A3-45FB-9E6B-A94B385D7B6A}"/>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Tree>
    <p:extLst>
      <p:ext uri="{BB962C8B-B14F-4D97-AF65-F5344CB8AC3E}">
        <p14:creationId xmlns:p14="http://schemas.microsoft.com/office/powerpoint/2010/main" val="1769564255"/>
      </p:ext>
    </p:extLst>
  </p:cSld>
  <p:clrMapOvr>
    <a:masterClrMapping/>
  </p:clrMapOvr>
  <p:hf hdr="0" ftr="0" dt="0"/>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Divider_5">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53B741FA-6E97-4188-9002-936FC6D932E4}"/>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11" name="正方形/長方形 10">
            <a:extLst>
              <a:ext uri="{FF2B5EF4-FFF2-40B4-BE49-F238E27FC236}">
                <a16:creationId xmlns:a16="http://schemas.microsoft.com/office/drawing/2014/main" id="{8564909A-C113-45A2-B9D3-071BEDD2ED15}"/>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7" name="タイトル 4">
            <a:extLst>
              <a:ext uri="{FF2B5EF4-FFF2-40B4-BE49-F238E27FC236}">
                <a16:creationId xmlns:a16="http://schemas.microsoft.com/office/drawing/2014/main" id="{E2D499C8-05EF-44B4-9799-87A11E4F6AC8}"/>
              </a:ext>
            </a:extLst>
          </p:cNvPr>
          <p:cNvSpPr>
            <a:spLocks noGrp="1"/>
          </p:cNvSpPr>
          <p:nvPr>
            <p:ph type="title" hasCustomPrompt="1"/>
          </p:nvPr>
        </p:nvSpPr>
        <p:spPr>
          <a:xfrm>
            <a:off x="2" y="5225321"/>
            <a:ext cx="9905999" cy="1142809"/>
          </a:xfrm>
          <a:prstGeom prst="rect">
            <a:avLst/>
          </a:prstGeom>
          <a:solidFill>
            <a:srgbClr val="2E2E38">
              <a:alpha val="80000"/>
            </a:srgbClr>
          </a:solidFill>
          <a:ln>
            <a:noFill/>
          </a:ln>
        </p:spPr>
        <p:txBody>
          <a:bodyPr lIns="900000" tIns="0" rIns="0" bIns="0" anchor="ctr"/>
          <a:lstStyle>
            <a:lvl1pPr>
              <a:lnSpc>
                <a:spcPct val="100000"/>
              </a:lnSpc>
              <a:defRPr sz="3078" b="0" spc="0" baseline="0">
                <a:solidFill>
                  <a:schemeClr val="bg1"/>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6" name="Text Placeholder 5">
            <a:extLst>
              <a:ext uri="{FF2B5EF4-FFF2-40B4-BE49-F238E27FC236}">
                <a16:creationId xmlns:a16="http://schemas.microsoft.com/office/drawing/2014/main" id="{5E1718A2-1858-4C26-AE4C-A42CBF6E4268}"/>
              </a:ext>
            </a:extLst>
          </p:cNvPr>
          <p:cNvSpPr txBox="1">
            <a:spLocks/>
          </p:cNvSpPr>
          <p:nvPr/>
        </p:nvSpPr>
        <p:spPr>
          <a:xfrm>
            <a:off x="-675557" y="5225321"/>
            <a:ext cx="517845"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latin typeface="EYInterstate" panose="02000503020000020004" pitchFamily="2" charset="0"/>
              <a:ea typeface="Meiryo UI" panose="020B0604030504040204" pitchFamily="50" charset="-128"/>
            </a:endParaRPr>
          </a:p>
        </p:txBody>
      </p:sp>
      <p:sp>
        <p:nvSpPr>
          <p:cNvPr id="10" name="正方形/長方形 9">
            <a:extLst>
              <a:ext uri="{FF2B5EF4-FFF2-40B4-BE49-F238E27FC236}">
                <a16:creationId xmlns:a16="http://schemas.microsoft.com/office/drawing/2014/main" id="{D8BD0885-BB47-4A5E-B67E-D549DC6855D1}"/>
              </a:ext>
            </a:extLst>
          </p:cNvPr>
          <p:cNvSpPr/>
          <p:nvPr/>
        </p:nvSpPr>
        <p:spPr>
          <a:xfrm>
            <a:off x="-1465201" y="4359707"/>
            <a:ext cx="1250253" cy="746044"/>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実際のスライドの上に、以下の黄色ボックスを乗せる</a:t>
            </a:r>
          </a:p>
        </p:txBody>
      </p:sp>
    </p:spTree>
    <p:extLst>
      <p:ext uri="{BB962C8B-B14F-4D97-AF65-F5344CB8AC3E}">
        <p14:creationId xmlns:p14="http://schemas.microsoft.com/office/powerpoint/2010/main" val="323708930"/>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Divider_6">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8A26BA5A-2D2B-4FEF-82ED-F588A7B5520F}"/>
              </a:ext>
            </a:extLst>
          </p:cNvPr>
          <p:cNvSpPr/>
          <p:nvPr/>
        </p:nvSpPr>
        <p:spPr>
          <a:xfrm>
            <a:off x="0" y="0"/>
            <a:ext cx="9906000" cy="6858000"/>
          </a:xfrm>
          <a:prstGeom prst="rect">
            <a:avLst/>
          </a:prstGeom>
          <a:solidFill>
            <a:schemeClr val="accent3">
              <a:alpha val="89804"/>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fontAlgn="auto"/>
            <a:endParaRPr kumimoji="1" lang="ja-JP" altLang="en-US" sz="1026" spc="17" baseline="0">
              <a:solidFill>
                <a:schemeClr val="tx2"/>
              </a:solidFill>
              <a:latin typeface="EYInterstate" panose="02000503020000020004" pitchFamily="2" charset="0"/>
              <a:ea typeface="Meiryo UI" panose="020B0604030504040204" pitchFamily="50" charset="-128"/>
            </a:endParaRPr>
          </a:p>
        </p:txBody>
      </p:sp>
      <p:sp>
        <p:nvSpPr>
          <p:cNvPr id="8" name="タイトル 1">
            <a:extLst>
              <a:ext uri="{FF2B5EF4-FFF2-40B4-BE49-F238E27FC236}">
                <a16:creationId xmlns:a16="http://schemas.microsoft.com/office/drawing/2014/main" id="{7A66ACEB-E63A-4C19-8A83-FD7E85294219}"/>
              </a:ext>
            </a:extLst>
          </p:cNvPr>
          <p:cNvSpPr>
            <a:spLocks noGrp="1"/>
          </p:cNvSpPr>
          <p:nvPr>
            <p:ph type="title" hasCustomPrompt="1"/>
          </p:nvPr>
        </p:nvSpPr>
        <p:spPr>
          <a:xfrm>
            <a:off x="0" y="5228785"/>
            <a:ext cx="9906000" cy="1142808"/>
          </a:xfrm>
          <a:prstGeom prst="rect">
            <a:avLst/>
          </a:prstGeom>
          <a:solidFill>
            <a:schemeClr val="bg1">
              <a:alpha val="80000"/>
            </a:schemeClr>
          </a:solidFill>
        </p:spPr>
        <p:txBody>
          <a:bodyPr lIns="90000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4" name="正方形/長方形 3">
            <a:extLst>
              <a:ext uri="{FF2B5EF4-FFF2-40B4-BE49-F238E27FC236}">
                <a16:creationId xmlns:a16="http://schemas.microsoft.com/office/drawing/2014/main" id="{2742A7FA-F632-446F-ACE9-69415B5EA6BF}"/>
              </a:ext>
            </a:extLst>
          </p:cNvPr>
          <p:cNvSpPr/>
          <p:nvPr/>
        </p:nvSpPr>
        <p:spPr>
          <a:xfrm>
            <a:off x="8211863" y="1"/>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背景に写真を挿入することを前提にしている</a:t>
            </a:r>
          </a:p>
        </p:txBody>
      </p:sp>
      <p:sp>
        <p:nvSpPr>
          <p:cNvPr id="6" name="Text Placeholder 5">
            <a:extLst>
              <a:ext uri="{FF2B5EF4-FFF2-40B4-BE49-F238E27FC236}">
                <a16:creationId xmlns:a16="http://schemas.microsoft.com/office/drawing/2014/main" id="{1A4EF6AD-6385-43A1-9598-36F7215016C3}"/>
              </a:ext>
            </a:extLst>
          </p:cNvPr>
          <p:cNvSpPr txBox="1">
            <a:spLocks/>
          </p:cNvSpPr>
          <p:nvPr/>
        </p:nvSpPr>
        <p:spPr>
          <a:xfrm>
            <a:off x="-732792" y="5228784"/>
            <a:ext cx="517845" cy="114280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latin typeface="EYInterstate" panose="02000503020000020004" pitchFamily="2" charset="0"/>
              <a:ea typeface="Meiryo UI" panose="020B0604030504040204" pitchFamily="50" charset="-128"/>
            </a:endParaRPr>
          </a:p>
        </p:txBody>
      </p:sp>
      <p:sp>
        <p:nvSpPr>
          <p:cNvPr id="9" name="正方形/長方形 8">
            <a:extLst>
              <a:ext uri="{FF2B5EF4-FFF2-40B4-BE49-F238E27FC236}">
                <a16:creationId xmlns:a16="http://schemas.microsoft.com/office/drawing/2014/main" id="{C3414484-D12A-4736-B8CD-91CE53FE505F}"/>
              </a:ext>
            </a:extLst>
          </p:cNvPr>
          <p:cNvSpPr/>
          <p:nvPr/>
        </p:nvSpPr>
        <p:spPr>
          <a:xfrm>
            <a:off x="-1465201" y="4359707"/>
            <a:ext cx="1250253" cy="746044"/>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実際のスライドの上に、以下の黄色ボックスを乗せる</a:t>
            </a:r>
          </a:p>
        </p:txBody>
      </p:sp>
    </p:spTree>
    <p:extLst>
      <p:ext uri="{BB962C8B-B14F-4D97-AF65-F5344CB8AC3E}">
        <p14:creationId xmlns:p14="http://schemas.microsoft.com/office/powerpoint/2010/main" val="1162292778"/>
      </p:ext>
    </p:extLst>
  </p:cSld>
  <p:clrMapOvr>
    <a:masterClrMapping/>
  </p:clrMapOvr>
  <p:hf hdr="0" ftr="0" dt="0"/>
  <p:extLst>
    <p:ext uri="{DCECCB84-F9BA-43D5-87BE-67443E8EF086}">
      <p15:sldGuideLst xmlns:p15="http://schemas.microsoft.com/office/powerpoint/2012/main">
        <p15:guide id="1" orient="horz" pos="23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ntact_1">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9C779E1E-E64A-4D07-8775-F5850E621024}"/>
              </a:ext>
            </a:extLst>
          </p:cNvPr>
          <p:cNvSpPr txBox="1">
            <a:spLocks/>
          </p:cNvSpPr>
          <p:nvPr/>
        </p:nvSpPr>
        <p:spPr>
          <a:xfrm>
            <a:off x="1" y="0"/>
            <a:ext cx="133396"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6" name="タイトル 1">
            <a:extLst>
              <a:ext uri="{FF2B5EF4-FFF2-40B4-BE49-F238E27FC236}">
                <a16:creationId xmlns:a16="http://schemas.microsoft.com/office/drawing/2014/main" id="{C8E07BA0-F8A4-48A5-9061-34B24BDE886A}"/>
              </a:ext>
            </a:extLst>
          </p:cNvPr>
          <p:cNvSpPr>
            <a:spLocks noGrp="1"/>
          </p:cNvSpPr>
          <p:nvPr>
            <p:ph type="title" hasCustomPrompt="1"/>
          </p:nvPr>
        </p:nvSpPr>
        <p:spPr>
          <a:xfrm>
            <a:off x="517654" y="1443655"/>
            <a:ext cx="8581614" cy="94689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
        <p:nvSpPr>
          <p:cNvPr id="7" name="Text Placeholder 5">
            <a:extLst>
              <a:ext uri="{FF2B5EF4-FFF2-40B4-BE49-F238E27FC236}">
                <a16:creationId xmlns:a16="http://schemas.microsoft.com/office/drawing/2014/main" id="{D8A8F518-7535-43B6-BB08-B7E16B936A8C}"/>
              </a:ext>
            </a:extLst>
          </p:cNvPr>
          <p:cNvSpPr txBox="1">
            <a:spLocks/>
          </p:cNvSpPr>
          <p:nvPr/>
        </p:nvSpPr>
        <p:spPr>
          <a:xfrm>
            <a:off x="-191" y="1433272"/>
            <a:ext cx="133396" cy="94689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682723899"/>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Contact_2">
    <p:spTree>
      <p:nvGrpSpPr>
        <p:cNvPr id="1" name=""/>
        <p:cNvGrpSpPr/>
        <p:nvPr/>
      </p:nvGrpSpPr>
      <p:grpSpPr>
        <a:xfrm>
          <a:off x="0" y="0"/>
          <a:ext cx="0" cy="0"/>
          <a:chOff x="0" y="0"/>
          <a:chExt cx="0" cy="0"/>
        </a:xfrm>
      </p:grpSpPr>
      <p:sp>
        <p:nvSpPr>
          <p:cNvPr id="4" name="Text Placeholder 5">
            <a:extLst>
              <a:ext uri="{FF2B5EF4-FFF2-40B4-BE49-F238E27FC236}">
                <a16:creationId xmlns:a16="http://schemas.microsoft.com/office/drawing/2014/main" id="{EC307041-69BD-4E0C-A6B6-19E01885799F}"/>
              </a:ext>
            </a:extLst>
          </p:cNvPr>
          <p:cNvSpPr txBox="1">
            <a:spLocks/>
          </p:cNvSpPr>
          <p:nvPr/>
        </p:nvSpPr>
        <p:spPr>
          <a:xfrm>
            <a:off x="-191" y="1443969"/>
            <a:ext cx="517845" cy="946899"/>
          </a:xfrm>
          <a:prstGeom prst="rect">
            <a:avLst/>
          </a:prstGeom>
          <a:solidFill>
            <a:schemeClr val="bg2"/>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5" name="タイトル 1">
            <a:extLst>
              <a:ext uri="{FF2B5EF4-FFF2-40B4-BE49-F238E27FC236}">
                <a16:creationId xmlns:a16="http://schemas.microsoft.com/office/drawing/2014/main" id="{F6CB3E25-F953-4928-8ECF-566A86E219DE}"/>
              </a:ext>
            </a:extLst>
          </p:cNvPr>
          <p:cNvSpPr>
            <a:spLocks noGrp="1"/>
          </p:cNvSpPr>
          <p:nvPr>
            <p:ph type="title" hasCustomPrompt="1"/>
          </p:nvPr>
        </p:nvSpPr>
        <p:spPr>
          <a:xfrm>
            <a:off x="815695" y="1443655"/>
            <a:ext cx="8572652" cy="94689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Tree>
    <p:extLst>
      <p:ext uri="{BB962C8B-B14F-4D97-AF65-F5344CB8AC3E}">
        <p14:creationId xmlns:p14="http://schemas.microsoft.com/office/powerpoint/2010/main" val="932451952"/>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Contact_3">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BC571029-58F9-4132-9CA6-F4FEB85DBCBD}"/>
              </a:ext>
            </a:extLst>
          </p:cNvPr>
          <p:cNvSpPr/>
          <p:nvPr/>
        </p:nvSpPr>
        <p:spPr>
          <a:xfrm>
            <a:off x="8211863" y="-483789"/>
            <a:ext cx="1694137" cy="428499"/>
          </a:xfrm>
          <a:prstGeom prst="rect">
            <a:avLst/>
          </a:prstGeom>
          <a:solidFill>
            <a:srgbClr val="FF3399"/>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352" tIns="61568" rIns="92352" bIns="61568" numCol="1" spcCol="0" rtlCol="0" fromWordArt="0" anchor="ctr" anchorCtr="0" forceAA="0" compatLnSpc="1">
            <a:prstTxWarp prst="textNoShape">
              <a:avLst/>
            </a:prstTxWarp>
            <a:noAutofit/>
          </a:bodyPr>
          <a:lstStyle/>
          <a:p>
            <a:pPr algn="ctr"/>
            <a:r>
              <a:rPr lang="ja-JP" altLang="en-US" sz="1026">
                <a:solidFill>
                  <a:schemeClr val="bg1"/>
                </a:solidFill>
                <a:latin typeface="EYInterstate" panose="02000503020000020004" pitchFamily="2" charset="0"/>
                <a:ea typeface="Meiryo UI" panose="020B0604030504040204" pitchFamily="50" charset="-128"/>
              </a:rPr>
              <a:t>背景に写真を挿入</a:t>
            </a:r>
            <a:endParaRPr lang="en-US" altLang="ja-JP" sz="1026">
              <a:solidFill>
                <a:schemeClr val="bg1"/>
              </a:solidFill>
              <a:latin typeface="EYInterstate" panose="02000503020000020004" pitchFamily="2" charset="0"/>
              <a:ea typeface="Meiryo UI" panose="020B0604030504040204" pitchFamily="50" charset="-128"/>
            </a:endParaRPr>
          </a:p>
          <a:p>
            <a:pPr algn="ctr"/>
            <a:r>
              <a:rPr lang="ja-JP" altLang="en-US" sz="1026">
                <a:solidFill>
                  <a:schemeClr val="bg1"/>
                </a:solidFill>
                <a:latin typeface="EYInterstate" panose="02000503020000020004" pitchFamily="2" charset="0"/>
                <a:ea typeface="Meiryo UI" panose="020B0604030504040204" pitchFamily="50" charset="-128"/>
              </a:rPr>
              <a:t>することを前提にしている</a:t>
            </a:r>
          </a:p>
        </p:txBody>
      </p:sp>
      <p:sp>
        <p:nvSpPr>
          <p:cNvPr id="3" name="タイトル 1">
            <a:extLst>
              <a:ext uri="{FF2B5EF4-FFF2-40B4-BE49-F238E27FC236}">
                <a16:creationId xmlns:a16="http://schemas.microsoft.com/office/drawing/2014/main" id="{72C2B6F4-CAB6-41A3-A296-9325AFFC0231}"/>
              </a:ext>
            </a:extLst>
          </p:cNvPr>
          <p:cNvSpPr>
            <a:spLocks noGrp="1"/>
          </p:cNvSpPr>
          <p:nvPr>
            <p:ph type="title" hasCustomPrompt="1"/>
          </p:nvPr>
        </p:nvSpPr>
        <p:spPr>
          <a:xfrm>
            <a:off x="517653" y="5679063"/>
            <a:ext cx="1884036" cy="315940"/>
          </a:xfrm>
          <a:prstGeom prst="rect">
            <a:avLst/>
          </a:prstGeom>
        </p:spPr>
        <p:txBody>
          <a:bodyPr lIns="0" tIns="0" rIns="0" bIns="0" anchor="ctr"/>
          <a:lstStyle>
            <a:lvl1pPr algn="l" fontAlgn="auto">
              <a:lnSpc>
                <a:spcPct val="100000"/>
              </a:lnSpc>
              <a:defRPr sz="1710" b="1" spc="0" baseline="0">
                <a:solidFill>
                  <a:schemeClr val="bg1"/>
                </a:solidFill>
                <a:latin typeface="EYInterstate" panose="02000503020000020004" pitchFamily="2" charset="0"/>
                <a:ea typeface="Meiryo UI" panose="020B0604030504040204" pitchFamily="50" charset="-128"/>
              </a:defRPr>
            </a:lvl1pPr>
          </a:lstStyle>
          <a:p>
            <a:r>
              <a:rPr kumimoji="1" lang="ja-JP" altLang="en-US"/>
              <a:t>問合せ先タイトル</a:t>
            </a:r>
          </a:p>
        </p:txBody>
      </p:sp>
    </p:spTree>
    <p:extLst>
      <p:ext uri="{BB962C8B-B14F-4D97-AF65-F5344CB8AC3E}">
        <p14:creationId xmlns:p14="http://schemas.microsoft.com/office/powerpoint/2010/main" val="354604413"/>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KeyMessage">
    <p:spTree>
      <p:nvGrpSpPr>
        <p:cNvPr id="1" name=""/>
        <p:cNvGrpSpPr/>
        <p:nvPr/>
      </p:nvGrpSpPr>
      <p:grpSpPr>
        <a:xfrm>
          <a:off x="0" y="0"/>
          <a:ext cx="0" cy="0"/>
          <a:chOff x="0" y="0"/>
          <a:chExt cx="0" cy="0"/>
        </a:xfrm>
      </p:grpSpPr>
      <p:sp>
        <p:nvSpPr>
          <p:cNvPr id="7" name="タイトル 10">
            <a:extLst>
              <a:ext uri="{FF2B5EF4-FFF2-40B4-BE49-F238E27FC236}">
                <a16:creationId xmlns:a16="http://schemas.microsoft.com/office/drawing/2014/main" id="{958C2D59-3DBD-4546-B127-0587E32BFD80}"/>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4" name="テキスト プレースホルダー 9">
            <a:extLst>
              <a:ext uri="{FF2B5EF4-FFF2-40B4-BE49-F238E27FC236}">
                <a16:creationId xmlns:a16="http://schemas.microsoft.com/office/drawing/2014/main" id="{448BB802-219C-4D0C-B6C4-FA6D1E8BB5C7}"/>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Tree>
    <p:extLst>
      <p:ext uri="{BB962C8B-B14F-4D97-AF65-F5344CB8AC3E}">
        <p14:creationId xmlns:p14="http://schemas.microsoft.com/office/powerpoint/2010/main" val="2361585938"/>
      </p:ext>
    </p:extLst>
  </p:cSld>
  <p:clrMapOvr>
    <a:masterClrMapping/>
  </p:clrMapOvr>
  <p:hf hdr="0" ftr="0" dt="0"/>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KeyMessage/Body">
    <p:spTree>
      <p:nvGrpSpPr>
        <p:cNvPr id="1" name=""/>
        <p:cNvGrpSpPr/>
        <p:nvPr/>
      </p:nvGrpSpPr>
      <p:grpSpPr>
        <a:xfrm>
          <a:off x="0" y="0"/>
          <a:ext cx="0" cy="0"/>
          <a:chOff x="0" y="0"/>
          <a:chExt cx="0" cy="0"/>
        </a:xfrm>
      </p:grpSpPr>
      <p:sp>
        <p:nvSpPr>
          <p:cNvPr id="8" name="テキスト プレースホルダー 2">
            <a:extLst>
              <a:ext uri="{FF2B5EF4-FFF2-40B4-BE49-F238E27FC236}">
                <a16:creationId xmlns:a16="http://schemas.microsoft.com/office/drawing/2014/main" id="{D0EE814B-D29B-4779-9167-F3A5FE36EFFD}"/>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a:buClr>
                <a:schemeClr val="accent1"/>
              </a:buClr>
              <a:buSzPct val="100000"/>
              <a:buFont typeface="EYInterstate" panose="02000503020000020004" pitchFamily="2" charset="0"/>
              <a:buChar char="•"/>
              <a:defRPr sz="1026"/>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48148442"/>
      </p:ext>
    </p:extLst>
  </p:cSld>
  <p:clrMapOvr>
    <a:masterClrMapping/>
  </p:clrMapOvr>
  <p:hf hdr="0" ftr="0" dt="0"/>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KeyMessage/Body/Citation">
    <p:spTree>
      <p:nvGrpSpPr>
        <p:cNvPr id="1" name=""/>
        <p:cNvGrpSpPr/>
        <p:nvPr/>
      </p:nvGrpSpPr>
      <p:grpSpPr>
        <a:xfrm>
          <a:off x="0" y="0"/>
          <a:ext cx="0" cy="0"/>
          <a:chOff x="0" y="0"/>
          <a:chExt cx="0" cy="0"/>
        </a:xfrm>
      </p:grpSpPr>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17" name="テキスト プレースホルダー 16">
            <a:extLst>
              <a:ext uri="{FF2B5EF4-FFF2-40B4-BE49-F238E27FC236}">
                <a16:creationId xmlns:a16="http://schemas.microsoft.com/office/drawing/2014/main" id="{0645EE0F-DCA4-4F69-A2E1-FF86A740B54F}"/>
              </a:ext>
            </a:extLst>
          </p:cNvPr>
          <p:cNvSpPr>
            <a:spLocks noGrp="1"/>
          </p:cNvSpPr>
          <p:nvPr>
            <p:ph type="body" sz="quarter" idx="12" hasCustomPrompt="1"/>
          </p:nvPr>
        </p:nvSpPr>
        <p:spPr>
          <a:xfrm>
            <a:off x="517654" y="1436970"/>
            <a:ext cx="8870694" cy="4660791"/>
          </a:xfrm>
          <a:prstGeom prst="rect">
            <a:avLst/>
          </a:prstGeom>
        </p:spPr>
        <p:txBody>
          <a:bodyPr lIns="0" tIns="0" rIns="0" bIns="0"/>
          <a:lstStyle>
            <a:lvl1pPr marL="156110" indent="-156110">
              <a:lnSpc>
                <a:spcPct val="100000"/>
              </a:lnSpc>
              <a:spcBef>
                <a:spcPts val="0"/>
              </a:spcBef>
              <a:spcAft>
                <a:spcPts val="513"/>
              </a:spcAft>
              <a:buClr>
                <a:schemeClr val="accent1"/>
              </a:buClr>
              <a:buSzPct val="100000"/>
              <a:buFont typeface="EYInterstate" panose="02000503020000020004" pitchFamily="2" charset="0"/>
              <a:buChar char="•"/>
              <a:defRPr sz="1197" b="0" spc="0" baseline="0">
                <a:latin typeface="EYInterstate" panose="02000503020000020004" pitchFamily="2" charset="0"/>
                <a:ea typeface="Meiryo UI" panose="020B0604030504040204" pitchFamily="50" charset="-128"/>
              </a:defRPr>
            </a:lvl1pPr>
            <a:lvl2pPr marL="460183" marR="0" indent="-156110" algn="l"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b="0" spc="0" baseline="0">
                <a:latin typeface="EYInterstate" panose="02000503020000020004" pitchFamily="2" charset="0"/>
                <a:ea typeface="Meiryo UI" panose="020B0604030504040204" pitchFamily="50" charset="-128"/>
              </a:defRPr>
            </a:lvl2pPr>
            <a:lvl3pPr marL="762899" indent="-146607">
              <a:lnSpc>
                <a:spcPct val="100000"/>
              </a:lnSpc>
              <a:spcBef>
                <a:spcPts val="0"/>
              </a:spcBef>
              <a:spcAft>
                <a:spcPts val="513"/>
              </a:spcAft>
              <a:buClr>
                <a:schemeClr val="accent1"/>
              </a:buClr>
              <a:buSzPct val="100000"/>
              <a:buFont typeface="EYInterstate" panose="02000503020000020004" pitchFamily="2" charset="0"/>
              <a:buChar char="•"/>
              <a:defRPr sz="1197" b="0" spc="0" baseline="0"/>
            </a:lvl3pPr>
            <a:lvl4pPr marL="1076475" indent="-156110">
              <a:lnSpc>
                <a:spcPct val="100000"/>
              </a:lnSpc>
              <a:spcBef>
                <a:spcPts val="0"/>
              </a:spcBef>
              <a:spcAft>
                <a:spcPts val="513"/>
              </a:spcAft>
              <a:buClr>
                <a:schemeClr val="accent1"/>
              </a:buClr>
              <a:buSzPct val="100000"/>
              <a:buFont typeface="EYInterstate" panose="02000503020000020004" pitchFamily="2" charset="0"/>
              <a:buChar char="•"/>
              <a:defRPr sz="1197" b="0" spc="0" baseline="0"/>
            </a:lvl4pPr>
            <a:lvl5pPr marL="1743575" indent="-345309">
              <a:buClr>
                <a:schemeClr val="accent1"/>
              </a:buClr>
              <a:buSzPct val="100000"/>
              <a:buFont typeface="EYInterstate" panose="02000503020000020004" pitchFamily="2" charset="0"/>
              <a:buChar char="•"/>
              <a:defRPr sz="1026" b="0" baseline="0"/>
            </a:lvl5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9" name="テキスト プレースホルダー 18">
            <a:extLst>
              <a:ext uri="{FF2B5EF4-FFF2-40B4-BE49-F238E27FC236}">
                <a16:creationId xmlns:a16="http://schemas.microsoft.com/office/drawing/2014/main" id="{19BA2BD0-9B5F-4140-A079-58A3C3DA6D3A}"/>
              </a:ext>
            </a:extLst>
          </p:cNvPr>
          <p:cNvSpPr>
            <a:spLocks noGrp="1"/>
          </p:cNvSpPr>
          <p:nvPr>
            <p:ph type="body" sz="quarter" idx="13" hasCustomPrompt="1"/>
          </p:nvPr>
        </p:nvSpPr>
        <p:spPr>
          <a:xfrm>
            <a:off x="517654" y="6097760"/>
            <a:ext cx="8870694" cy="270692"/>
          </a:xfrm>
          <a:prstGeom prst="rect">
            <a:avLst/>
          </a:prstGeom>
        </p:spPr>
        <p:txBody>
          <a:bodyPr lIns="0" tIns="0" rIns="0" bIns="0" anchor="b"/>
          <a:lstStyle>
            <a:lvl1pPr marL="0" indent="0">
              <a:buClr>
                <a:schemeClr val="accent1"/>
              </a:buClr>
              <a:buSzPct val="100000"/>
              <a:buFontTx/>
              <a:buNone/>
              <a:defRPr sz="770" spc="0" baseline="0"/>
            </a:lvl1pPr>
          </a:lstStyle>
          <a:p>
            <a:pPr lvl="0"/>
            <a:r>
              <a:rPr kumimoji="1" lang="en-US" altLang="ja-JP"/>
              <a:t>Citation (9pt)</a:t>
            </a:r>
            <a:endParaRPr kumimoji="1" lang="ja-JP" altLang="en-US"/>
          </a:p>
        </p:txBody>
      </p:sp>
    </p:spTree>
    <p:extLst>
      <p:ext uri="{BB962C8B-B14F-4D97-AF65-F5344CB8AC3E}">
        <p14:creationId xmlns:p14="http://schemas.microsoft.com/office/powerpoint/2010/main" val="714381914"/>
      </p:ext>
    </p:extLst>
  </p:cSld>
  <p:clrMapOvr>
    <a:masterClrMapping/>
  </p:clrMapOvr>
  <p:hf hdr="0" ftr="0" dt="0"/>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KeyMessage/Citation">
    <p:spTree>
      <p:nvGrpSpPr>
        <p:cNvPr id="1" name=""/>
        <p:cNvGrpSpPr/>
        <p:nvPr/>
      </p:nvGrpSpPr>
      <p:grpSpPr>
        <a:xfrm>
          <a:off x="0" y="0"/>
          <a:ext cx="0" cy="0"/>
          <a:chOff x="0" y="0"/>
          <a:chExt cx="0" cy="0"/>
        </a:xfrm>
      </p:grpSpPr>
      <p:sp>
        <p:nvSpPr>
          <p:cNvPr id="6" name="テキスト プレースホルダー 9">
            <a:extLst>
              <a:ext uri="{FF2B5EF4-FFF2-40B4-BE49-F238E27FC236}">
                <a16:creationId xmlns:a16="http://schemas.microsoft.com/office/drawing/2014/main" id="{1E79E0B2-3AE4-4BA1-9F83-6213DB5DF383}"/>
              </a:ext>
            </a:extLst>
          </p:cNvPr>
          <p:cNvSpPr>
            <a:spLocks noGrp="1"/>
          </p:cNvSpPr>
          <p:nvPr>
            <p:ph type="body" sz="quarter" idx="12" hasCustomPrompt="1"/>
          </p:nvPr>
        </p:nvSpPr>
        <p:spPr>
          <a:xfrm>
            <a:off x="517467" y="6116477"/>
            <a:ext cx="8870879" cy="251974"/>
          </a:xfrm>
          <a:prstGeom prst="rect">
            <a:avLst/>
          </a:prstGeom>
        </p:spPr>
        <p:txBody>
          <a:bodyPr lIns="0" tIns="0" rIns="0" bIns="0" anchor="b"/>
          <a:lstStyle>
            <a:lvl1pPr marL="0" indent="0">
              <a:spcBef>
                <a:spcPts val="0"/>
              </a:spcBef>
              <a:buNone/>
              <a:defRPr sz="770" b="0"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Citation</a:t>
            </a:r>
            <a:r>
              <a:rPr kumimoji="1" lang="ja-JP" altLang="en-US"/>
              <a:t> </a:t>
            </a:r>
            <a:r>
              <a:rPr kumimoji="1" lang="en-US" altLang="ja-JP"/>
              <a:t>(9pt)</a:t>
            </a:r>
            <a:endParaRPr kumimoji="1" lang="ja-JP" altLang="en-US"/>
          </a:p>
        </p:txBody>
      </p:sp>
      <p:sp>
        <p:nvSpPr>
          <p:cNvPr id="9" name="テキスト プレースホルダー 9">
            <a:extLst>
              <a:ext uri="{FF2B5EF4-FFF2-40B4-BE49-F238E27FC236}">
                <a16:creationId xmlns:a16="http://schemas.microsoft.com/office/drawing/2014/main" id="{898E907A-398F-4219-A3B8-DC474CC7BA54}"/>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タイトル 10">
            <a:extLst>
              <a:ext uri="{FF2B5EF4-FFF2-40B4-BE49-F238E27FC236}">
                <a16:creationId xmlns:a16="http://schemas.microsoft.com/office/drawing/2014/main" id="{DD84354A-E32B-4FEB-BC63-579A4C5C4B34}"/>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198214519"/>
      </p:ext>
    </p:extLst>
  </p:cSld>
  <p:clrMapOvr>
    <a:masterClrMapping/>
  </p:clrMapOvr>
  <p:hf hdr="0" ftr="0" dt="0"/>
  <p:extLst>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KeyMessage/Body(2)">
    <p:spTree>
      <p:nvGrpSpPr>
        <p:cNvPr id="1" name=""/>
        <p:cNvGrpSpPr/>
        <p:nvPr/>
      </p:nvGrpSpPr>
      <p:grpSpPr>
        <a:xfrm>
          <a:off x="0" y="0"/>
          <a:ext cx="0" cy="0"/>
          <a:chOff x="0" y="0"/>
          <a:chExt cx="0" cy="0"/>
        </a:xfrm>
      </p:grpSpPr>
      <p:sp>
        <p:nvSpPr>
          <p:cNvPr id="7" name="テキスト プレースホルダー 2">
            <a:extLst>
              <a:ext uri="{FF2B5EF4-FFF2-40B4-BE49-F238E27FC236}">
                <a16:creationId xmlns:a16="http://schemas.microsoft.com/office/drawing/2014/main" id="{7DBBE447-5499-48D1-B24B-E21AB9B75568}"/>
              </a:ext>
            </a:extLst>
          </p:cNvPr>
          <p:cNvSpPr>
            <a:spLocks noGrp="1"/>
          </p:cNvSpPr>
          <p:nvPr>
            <p:ph type="body" sz="quarter" idx="15" hasCustomPrompt="1"/>
          </p:nvPr>
        </p:nvSpPr>
        <p:spPr>
          <a:xfrm>
            <a:off x="517468" y="1436964"/>
            <a:ext cx="4285368" cy="4931262"/>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latin typeface="EYInterstate" panose="02000503020000020004" pitchFamily="2" charset="0"/>
                <a:ea typeface="Meiryo UI" panose="020B0604030504040204" pitchFamily="50" charset="-128"/>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fontAlgn="auto">
              <a:buClr>
                <a:schemeClr val="accent1"/>
              </a:buClr>
              <a:buSzPct val="100000"/>
              <a:buFont typeface="EYInterstate" panose="02000503020000020004" pitchFamily="2" charset="0"/>
              <a:buChar char="•"/>
              <a:defRPr sz="1026" spc="17" baseline="0">
                <a:solidFill>
                  <a:schemeClr val="tx2"/>
                </a:solidFill>
              </a:defRPr>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0" name="テキスト プレースホルダー 2">
            <a:extLst>
              <a:ext uri="{FF2B5EF4-FFF2-40B4-BE49-F238E27FC236}">
                <a16:creationId xmlns:a16="http://schemas.microsoft.com/office/drawing/2014/main" id="{7C3C2B7E-C9F3-46EA-81B9-91BEAD767166}"/>
              </a:ext>
            </a:extLst>
          </p:cNvPr>
          <p:cNvSpPr>
            <a:spLocks noGrp="1"/>
          </p:cNvSpPr>
          <p:nvPr>
            <p:ph type="body" sz="quarter" idx="16" hasCustomPrompt="1"/>
          </p:nvPr>
        </p:nvSpPr>
        <p:spPr>
          <a:xfrm>
            <a:off x="5102979" y="1436970"/>
            <a:ext cx="4285368" cy="4931483"/>
          </a:xfrm>
          <a:prstGeom prst="rect">
            <a:avLst/>
          </a:prstGeom>
        </p:spPr>
        <p:txBody>
          <a:bodyPr lIns="0" tIns="0" rIns="0" bIns="0"/>
          <a:lstStyle>
            <a:lvl1pPr marL="153918"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1pPr>
            <a:lvl2pPr marL="461540" indent="-153918" algn="just" fontAlgn="auto">
              <a:lnSpc>
                <a:spcPct val="100000"/>
              </a:lnSpc>
              <a:spcBef>
                <a:spcPts val="0"/>
              </a:spcBef>
              <a:spcAft>
                <a:spcPts val="513"/>
              </a:spcAft>
              <a:buClr>
                <a:schemeClr val="accent1"/>
              </a:buClr>
              <a:buSzPct val="100000"/>
              <a:buFont typeface="EYInterstate" panose="02000503020000020004" pitchFamily="2" charset="0"/>
              <a:buChar char="•"/>
              <a:defRPr sz="1197" spc="0" baseline="0">
                <a:solidFill>
                  <a:schemeClr val="tx2"/>
                </a:solidFill>
                <a:latin typeface="EYInterstate" panose="02000503020000020004" pitchFamily="2" charset="0"/>
                <a:ea typeface="Meiryo UI" panose="020B0604030504040204" pitchFamily="50" charset="-128"/>
              </a:defRPr>
            </a:lvl2pPr>
            <a:lvl3pPr marL="769590" marR="0" indent="-153918" algn="just" defTabSz="772402"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defRPr sz="1197" spc="0" baseline="0">
                <a:solidFill>
                  <a:schemeClr val="tx2"/>
                </a:solidFill>
                <a:latin typeface="EYInterstate" panose="02000503020000020004" pitchFamily="2" charset="0"/>
                <a:ea typeface="Meiryo UI" panose="020B0604030504040204" pitchFamily="50" charset="-128"/>
              </a:defRPr>
            </a:lvl3pPr>
            <a:lvl4pPr marL="1077426" marR="0" indent="-153918" algn="just" defTabSz="891917" rtl="0" eaLnBrk="1" fontAlgn="auto" latinLnBrk="0" hangingPunct="1">
              <a:lnSpc>
                <a:spcPct val="100000"/>
              </a:lnSpc>
              <a:spcBef>
                <a:spcPts val="0"/>
              </a:spcBef>
              <a:spcAft>
                <a:spcPts val="513"/>
              </a:spcAft>
              <a:buClr>
                <a:schemeClr val="accent1"/>
              </a:buClr>
              <a:buSzPct val="100000"/>
              <a:buFont typeface="EYInterstate" panose="02000503020000020004" pitchFamily="2" charset="0"/>
              <a:buChar char="•"/>
              <a:tabLst>
                <a:tab pos="921723" algn="l"/>
              </a:tabLst>
              <a:defRPr sz="1197" spc="0" baseline="0">
                <a:solidFill>
                  <a:schemeClr val="tx2"/>
                </a:solidFill>
                <a:latin typeface="EYInterstate" panose="02000503020000020004" pitchFamily="2" charset="0"/>
                <a:ea typeface="Meiryo UI" panose="020B0604030504040204" pitchFamily="50" charset="-128"/>
              </a:defRPr>
            </a:lvl4pPr>
            <a:lvl5pPr marL="1684622" indent="-150680" fontAlgn="auto">
              <a:buClr>
                <a:schemeClr val="accent1"/>
              </a:buClr>
              <a:buSzPct val="100000"/>
              <a:buFont typeface="EYInterstate" panose="02000503020000020004" pitchFamily="2" charset="0"/>
              <a:buChar char="•"/>
              <a:defRPr sz="1026" spc="17" baseline="0">
                <a:solidFill>
                  <a:schemeClr val="tx2"/>
                </a:solidFill>
              </a:defRPr>
            </a:lvl5pPr>
            <a:lvl7pPr marL="2675752" indent="0">
              <a:buNone/>
              <a:defRPr/>
            </a:lvl7pPr>
          </a:lstStyle>
          <a:p>
            <a:pPr lvl="0"/>
            <a:r>
              <a:rPr kumimoji="1" lang="en-US" altLang="ja-JP" sz="11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9" name="テキスト プレースホルダー 9">
            <a:extLst>
              <a:ext uri="{FF2B5EF4-FFF2-40B4-BE49-F238E27FC236}">
                <a16:creationId xmlns:a16="http://schemas.microsoft.com/office/drawing/2014/main" id="{3AB1A058-BC5A-487E-8047-89AC481A111E}"/>
              </a:ext>
            </a:extLst>
          </p:cNvPr>
          <p:cNvSpPr>
            <a:spLocks noGrp="1"/>
          </p:cNvSpPr>
          <p:nvPr>
            <p:ph type="body" sz="quarter" idx="11" hasCustomPrompt="1"/>
          </p:nvPr>
        </p:nvSpPr>
        <p:spPr>
          <a:xfrm>
            <a:off x="517467" y="489776"/>
            <a:ext cx="8870879" cy="522807"/>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710"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11" name="タイトル 10">
            <a:extLst>
              <a:ext uri="{FF2B5EF4-FFF2-40B4-BE49-F238E27FC236}">
                <a16:creationId xmlns:a16="http://schemas.microsoft.com/office/drawing/2014/main" id="{6DE9DBF8-3270-4DFF-A140-D5678C6A9E27}"/>
              </a:ext>
            </a:extLst>
          </p:cNvPr>
          <p:cNvSpPr>
            <a:spLocks noGrp="1"/>
          </p:cNvSpPr>
          <p:nvPr>
            <p:ph type="title" hasCustomPrompt="1"/>
          </p:nvPr>
        </p:nvSpPr>
        <p:spPr>
          <a:xfrm>
            <a:off x="517654" y="294942"/>
            <a:ext cx="8870694" cy="157864"/>
          </a:xfrm>
          <a:prstGeom prst="rect">
            <a:avLst/>
          </a:prstGeom>
          <a:noFill/>
        </p:spPr>
        <p:txBody>
          <a:bodyPr wrap="square" lIns="0" tIns="0" rIns="0" bIns="0">
            <a:spAutoFit/>
          </a:bodyPr>
          <a:lstStyle>
            <a:lvl1pPr marL="0" marR="0" indent="0" algn="l" defTabSz="891917" rtl="0" eaLnBrk="1" fontAlgn="auto" latinLnBrk="0" hangingPunct="1">
              <a:lnSpc>
                <a:spcPct val="100000"/>
              </a:lnSpc>
              <a:spcBef>
                <a:spcPct val="0"/>
              </a:spcBef>
              <a:spcAft>
                <a:spcPts val="0"/>
              </a:spcAft>
              <a:buClrTx/>
              <a:buSzTx/>
              <a:buFontTx/>
              <a:buNone/>
              <a:tabLst/>
              <a:defRPr sz="1026"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891917"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335303859"/>
      </p:ext>
    </p:extLst>
  </p:cSld>
  <p:clrMapOvr>
    <a:masterClrMapping/>
  </p:clrMapOvr>
  <p:hf hdr="0" ftr="0" dt="0"/>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_4">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174B109A-EDC3-45F0-8BBD-677FCDC83BEF}"/>
              </a:ext>
            </a:extLst>
          </p:cNvPr>
          <p:cNvSpPr>
            <a:spLocks noGrp="1"/>
          </p:cNvSpPr>
          <p:nvPr>
            <p:ph type="title" hasCustomPrompt="1"/>
          </p:nvPr>
        </p:nvSpPr>
        <p:spPr>
          <a:xfrm>
            <a:off x="806732" y="2857811"/>
            <a:ext cx="8581614" cy="1142808"/>
          </a:xfrm>
          <a:prstGeom prst="rect">
            <a:avLst/>
          </a:prstGeom>
        </p:spPr>
        <p:txBody>
          <a:bodyPr lIns="0" tIns="0" rIns="0" bIns="0" anchor="ctr"/>
          <a:lstStyle>
            <a:lvl1pPr algn="l" fontAlgn="auto">
              <a:lnSpc>
                <a:spcPct val="100000"/>
              </a:lnSpc>
              <a:defRPr sz="3334"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7" name="Text Placeholder 5">
            <a:extLst>
              <a:ext uri="{FF2B5EF4-FFF2-40B4-BE49-F238E27FC236}">
                <a16:creationId xmlns:a16="http://schemas.microsoft.com/office/drawing/2014/main" id="{9A0B98F9-28DF-45AF-9554-283B5B36EDE4}"/>
              </a:ext>
            </a:extLst>
          </p:cNvPr>
          <p:cNvSpPr txBox="1">
            <a:spLocks/>
          </p:cNvSpPr>
          <p:nvPr/>
        </p:nvSpPr>
        <p:spPr>
          <a:xfrm>
            <a:off x="-192" y="2857810"/>
            <a:ext cx="517845" cy="1142809"/>
          </a:xfrm>
          <a:prstGeom prst="rect">
            <a:avLst/>
          </a:prstGeom>
          <a:solidFill>
            <a:srgbClr val="4EC0BA"/>
          </a:solidFill>
          <a:ln>
            <a:solidFill>
              <a:srgbClr val="27ACAA"/>
            </a:solidFill>
          </a:ln>
        </p:spPr>
        <p:txBody>
          <a:bodyPr vert="horz" lIns="42353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334">
              <a:solidFill>
                <a:schemeClr val="tx2"/>
              </a:solidFill>
            </a:endParaRPr>
          </a:p>
        </p:txBody>
      </p:sp>
    </p:spTree>
    <p:extLst>
      <p:ext uri="{BB962C8B-B14F-4D97-AF65-F5344CB8AC3E}">
        <p14:creationId xmlns:p14="http://schemas.microsoft.com/office/powerpoint/2010/main" val="1144535267"/>
      </p:ext>
    </p:extLst>
  </p:cSld>
  <p:clrMapOvr>
    <a:masterClrMapping/>
  </p:clrMapOvr>
  <p:hf hdr="0" ftr="0" dt="0"/>
  <p:extLst>
    <p:ext uri="{DCECCB84-F9BA-43D5-87BE-67443E8EF086}">
      <p15:sldGuideLst xmlns:p15="http://schemas.microsoft.com/office/powerpoint/2012/main">
        <p15:guide id="1" orient="horz" pos="238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3433950"/>
      </p:ext>
    </p:extLst>
  </p:cSld>
  <p:clrMapOvr>
    <a:masterClrMapping/>
  </p:clrMapOvr>
  <p:hf hdr="0" ftr="0" dt="0"/>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2023/7/5</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2669830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2023/7/5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628373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s_2">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14A4D45D-EF67-4039-95BC-4B4DC9139E23}"/>
              </a:ext>
            </a:extLst>
          </p:cNvPr>
          <p:cNvCxnSpPr/>
          <p:nvPr userDrawn="1"/>
        </p:nvCxnSpPr>
        <p:spPr bwMode="auto">
          <a:xfrm>
            <a:off x="1" y="1142809"/>
            <a:ext cx="9904703" cy="0"/>
          </a:xfrm>
          <a:prstGeom prst="line">
            <a:avLst/>
          </a:prstGeom>
          <a:noFill/>
          <a:ln w="19050" cap="flat" cmpd="sng" algn="ctr">
            <a:solidFill>
              <a:srgbClr val="27ACAA"/>
            </a:solidFill>
            <a:prstDash val="solid"/>
            <a:round/>
            <a:headEnd type="none" w="med" len="med"/>
            <a:tailEnd type="none" w="med" len="med"/>
          </a:ln>
          <a:effectLst/>
        </p:spPr>
      </p:cxnSp>
    </p:spTree>
    <p:extLst>
      <p:ext uri="{BB962C8B-B14F-4D97-AF65-F5344CB8AC3E}">
        <p14:creationId xmlns:p14="http://schemas.microsoft.com/office/powerpoint/2010/main" val="2172018408"/>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KeyMessage">
    <p:spTree>
      <p:nvGrpSpPr>
        <p:cNvPr id="1" name=""/>
        <p:cNvGrpSpPr/>
        <p:nvPr/>
      </p:nvGrpSpPr>
      <p:grpSpPr>
        <a:xfrm>
          <a:off x="0" y="0"/>
          <a:ext cx="0" cy="0"/>
          <a:chOff x="0" y="0"/>
          <a:chExt cx="0" cy="0"/>
        </a:xfrm>
      </p:grpSpPr>
      <p:sp>
        <p:nvSpPr>
          <p:cNvPr id="7" name="タイトル 10">
            <a:extLst>
              <a:ext uri="{FF2B5EF4-FFF2-40B4-BE49-F238E27FC236}">
                <a16:creationId xmlns:a16="http://schemas.microsoft.com/office/drawing/2014/main" id="{958C2D59-3DBD-4546-B127-0587E32BFD80}"/>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4" name="テキスト プレースホルダー 9">
            <a:extLst>
              <a:ext uri="{FF2B5EF4-FFF2-40B4-BE49-F238E27FC236}">
                <a16:creationId xmlns:a16="http://schemas.microsoft.com/office/drawing/2014/main" id="{448BB802-219C-4D0C-B6C4-FA6D1E8BB5C7}"/>
              </a:ext>
            </a:extLst>
          </p:cNvPr>
          <p:cNvSpPr>
            <a:spLocks noGrp="1"/>
          </p:cNvSpPr>
          <p:nvPr>
            <p:ph type="body" sz="quarter" idx="11" hasCustomPrompt="1"/>
          </p:nvPr>
        </p:nvSpPr>
        <p:spPr>
          <a:xfrm>
            <a:off x="517467" y="489776"/>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Tree>
    <p:extLst>
      <p:ext uri="{BB962C8B-B14F-4D97-AF65-F5344CB8AC3E}">
        <p14:creationId xmlns:p14="http://schemas.microsoft.com/office/powerpoint/2010/main" val="1566195257"/>
      </p:ext>
    </p:extLst>
  </p:cSld>
  <p:clrMapOvr>
    <a:masterClrMapping/>
  </p:clrMapOvr>
  <p:hf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KeyMessage/Body">
    <p:spTree>
      <p:nvGrpSpPr>
        <p:cNvPr id="1" name=""/>
        <p:cNvGrpSpPr/>
        <p:nvPr/>
      </p:nvGrpSpPr>
      <p:grpSpPr>
        <a:xfrm>
          <a:off x="0" y="0"/>
          <a:ext cx="0" cy="0"/>
          <a:chOff x="0" y="0"/>
          <a:chExt cx="0" cy="0"/>
        </a:xfrm>
      </p:grpSpPr>
      <p:sp>
        <p:nvSpPr>
          <p:cNvPr id="8" name="テキスト プレースホルダー 2">
            <a:extLst>
              <a:ext uri="{FF2B5EF4-FFF2-40B4-BE49-F238E27FC236}">
                <a16:creationId xmlns:a16="http://schemas.microsoft.com/office/drawing/2014/main" id="{D0EE814B-D29B-4779-9167-F3A5FE36EFFD}"/>
              </a:ext>
            </a:extLst>
          </p:cNvPr>
          <p:cNvSpPr>
            <a:spLocks noGrp="1"/>
          </p:cNvSpPr>
          <p:nvPr>
            <p:ph type="body" sz="quarter" idx="15" hasCustomPrompt="1"/>
          </p:nvPr>
        </p:nvSpPr>
        <p:spPr>
          <a:xfrm>
            <a:off x="517467" y="1436970"/>
            <a:ext cx="8870879" cy="4931257"/>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a:buClr>
                <a:schemeClr val="accent1"/>
              </a:buClr>
              <a:buSzPct val="100000"/>
              <a:buFont typeface="EYInterstate" panose="02000503020000020004" pitchFamily="2" charset="0"/>
              <a:buChar char="•"/>
              <a:defRPr sz="1111"/>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584323316"/>
      </p:ext>
    </p:extLst>
  </p:cSld>
  <p:clrMapOvr>
    <a:masterClrMapping/>
  </p:clrMapOvr>
  <p:hf hdr="0" ftr="0" dt="0"/>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KeyMessage/Body/Citation">
    <p:spTree>
      <p:nvGrpSpPr>
        <p:cNvPr id="1" name=""/>
        <p:cNvGrpSpPr/>
        <p:nvPr/>
      </p:nvGrpSpPr>
      <p:grpSpPr>
        <a:xfrm>
          <a:off x="0" y="0"/>
          <a:ext cx="0" cy="0"/>
          <a:chOff x="0" y="0"/>
          <a:chExt cx="0" cy="0"/>
        </a:xfrm>
      </p:grpSpPr>
      <p:sp>
        <p:nvSpPr>
          <p:cNvPr id="7" name="テキスト プレースホルダー 9">
            <a:extLst>
              <a:ext uri="{FF2B5EF4-FFF2-40B4-BE49-F238E27FC236}">
                <a16:creationId xmlns:a16="http://schemas.microsoft.com/office/drawing/2014/main" id="{1FB5442B-D0A8-42BF-9947-EDDB4B207AF6}"/>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9" name="タイトル 10">
            <a:extLst>
              <a:ext uri="{FF2B5EF4-FFF2-40B4-BE49-F238E27FC236}">
                <a16:creationId xmlns:a16="http://schemas.microsoft.com/office/drawing/2014/main" id="{039D7730-C383-44E3-B20D-571DF1CE9BE9}"/>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
        <p:nvSpPr>
          <p:cNvPr id="17" name="テキスト プレースホルダー 16">
            <a:extLst>
              <a:ext uri="{FF2B5EF4-FFF2-40B4-BE49-F238E27FC236}">
                <a16:creationId xmlns:a16="http://schemas.microsoft.com/office/drawing/2014/main" id="{0645EE0F-DCA4-4F69-A2E1-FF86A740B54F}"/>
              </a:ext>
            </a:extLst>
          </p:cNvPr>
          <p:cNvSpPr>
            <a:spLocks noGrp="1"/>
          </p:cNvSpPr>
          <p:nvPr>
            <p:ph type="body" sz="quarter" idx="12" hasCustomPrompt="1"/>
          </p:nvPr>
        </p:nvSpPr>
        <p:spPr>
          <a:xfrm>
            <a:off x="517654" y="1436970"/>
            <a:ext cx="8870694" cy="4660791"/>
          </a:xfrm>
          <a:prstGeom prst="rect">
            <a:avLst/>
          </a:prstGeom>
        </p:spPr>
        <p:txBody>
          <a:bodyPr lIns="0" tIns="0" rIns="0" bIns="0"/>
          <a:lstStyle>
            <a:lvl1pPr marL="169114"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atin typeface="EYInterstate" panose="02000503020000020004" pitchFamily="2" charset="0"/>
                <a:ea typeface="Meiryo UI" panose="020B0604030504040204" pitchFamily="50" charset="-128"/>
              </a:defRPr>
            </a:lvl1pPr>
            <a:lvl2pPr marL="498516" marR="0" indent="-169114" algn="l"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b="0" spc="0" baseline="0">
                <a:latin typeface="EYInterstate" panose="02000503020000020004" pitchFamily="2" charset="0"/>
                <a:ea typeface="Meiryo UI" panose="020B0604030504040204" pitchFamily="50" charset="-128"/>
              </a:defRPr>
            </a:lvl2pPr>
            <a:lvl3pPr marL="826448" indent="-158819">
              <a:lnSpc>
                <a:spcPct val="100000"/>
              </a:lnSpc>
              <a:spcBef>
                <a:spcPts val="0"/>
              </a:spcBef>
              <a:spcAft>
                <a:spcPts val="556"/>
              </a:spcAft>
              <a:buClr>
                <a:schemeClr val="accent1"/>
              </a:buClr>
              <a:buSzPct val="100000"/>
              <a:buFont typeface="EYInterstate" panose="02000503020000020004" pitchFamily="2" charset="0"/>
              <a:buChar char="•"/>
              <a:defRPr sz="1297" b="0" spc="0" baseline="0"/>
            </a:lvl3pPr>
            <a:lvl4pPr marL="1166145" indent="-169114">
              <a:lnSpc>
                <a:spcPct val="100000"/>
              </a:lnSpc>
              <a:spcBef>
                <a:spcPts val="0"/>
              </a:spcBef>
              <a:spcAft>
                <a:spcPts val="556"/>
              </a:spcAft>
              <a:buClr>
                <a:schemeClr val="accent1"/>
              </a:buClr>
              <a:buSzPct val="100000"/>
              <a:buFont typeface="EYInterstate" panose="02000503020000020004" pitchFamily="2" charset="0"/>
              <a:buChar char="•"/>
              <a:defRPr sz="1297" b="0" spc="0" baseline="0"/>
            </a:lvl4pPr>
            <a:lvl5pPr marL="1888815" indent="-374073">
              <a:buClr>
                <a:schemeClr val="accent1"/>
              </a:buClr>
              <a:buSzPct val="100000"/>
              <a:buFont typeface="EYInterstate" panose="02000503020000020004" pitchFamily="2" charset="0"/>
              <a:buChar char="•"/>
              <a:defRPr sz="1111" b="0" baseline="0"/>
            </a:lvl5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9" name="テキスト プレースホルダー 18">
            <a:extLst>
              <a:ext uri="{FF2B5EF4-FFF2-40B4-BE49-F238E27FC236}">
                <a16:creationId xmlns:a16="http://schemas.microsoft.com/office/drawing/2014/main" id="{19BA2BD0-9B5F-4140-A079-58A3C3DA6D3A}"/>
              </a:ext>
            </a:extLst>
          </p:cNvPr>
          <p:cNvSpPr>
            <a:spLocks noGrp="1"/>
          </p:cNvSpPr>
          <p:nvPr>
            <p:ph type="body" sz="quarter" idx="13" hasCustomPrompt="1"/>
          </p:nvPr>
        </p:nvSpPr>
        <p:spPr>
          <a:xfrm>
            <a:off x="517654" y="6097760"/>
            <a:ext cx="8870694" cy="270692"/>
          </a:xfrm>
          <a:prstGeom prst="rect">
            <a:avLst/>
          </a:prstGeom>
        </p:spPr>
        <p:txBody>
          <a:bodyPr lIns="0" tIns="0" rIns="0" bIns="0" anchor="b"/>
          <a:lstStyle>
            <a:lvl1pPr marL="0" indent="0">
              <a:buClr>
                <a:schemeClr val="accent1"/>
              </a:buClr>
              <a:buSzPct val="100000"/>
              <a:buFontTx/>
              <a:buNone/>
              <a:defRPr sz="834" spc="0" baseline="0"/>
            </a:lvl1pPr>
          </a:lstStyle>
          <a:p>
            <a:pPr lvl="0"/>
            <a:r>
              <a:rPr kumimoji="1" lang="en-US" altLang="ja-JP"/>
              <a:t>Citation (9pt)</a:t>
            </a:r>
            <a:endParaRPr kumimoji="1" lang="ja-JP" altLang="en-US"/>
          </a:p>
        </p:txBody>
      </p:sp>
    </p:spTree>
    <p:extLst>
      <p:ext uri="{BB962C8B-B14F-4D97-AF65-F5344CB8AC3E}">
        <p14:creationId xmlns:p14="http://schemas.microsoft.com/office/powerpoint/2010/main" val="334972010"/>
      </p:ext>
    </p:extLst>
  </p:cSld>
  <p:clrMapOvr>
    <a:masterClrMapping/>
  </p:clrMapOvr>
  <p:hf hdr="0" ftr="0" dt="0"/>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KeyMessage/Citation">
    <p:spTree>
      <p:nvGrpSpPr>
        <p:cNvPr id="1" name=""/>
        <p:cNvGrpSpPr/>
        <p:nvPr/>
      </p:nvGrpSpPr>
      <p:grpSpPr>
        <a:xfrm>
          <a:off x="0" y="0"/>
          <a:ext cx="0" cy="0"/>
          <a:chOff x="0" y="0"/>
          <a:chExt cx="0" cy="0"/>
        </a:xfrm>
      </p:grpSpPr>
      <p:sp>
        <p:nvSpPr>
          <p:cNvPr id="6" name="テキスト プレースホルダー 9">
            <a:extLst>
              <a:ext uri="{FF2B5EF4-FFF2-40B4-BE49-F238E27FC236}">
                <a16:creationId xmlns:a16="http://schemas.microsoft.com/office/drawing/2014/main" id="{1E79E0B2-3AE4-4BA1-9F83-6213DB5DF383}"/>
              </a:ext>
            </a:extLst>
          </p:cNvPr>
          <p:cNvSpPr>
            <a:spLocks noGrp="1"/>
          </p:cNvSpPr>
          <p:nvPr>
            <p:ph type="body" sz="quarter" idx="12" hasCustomPrompt="1"/>
          </p:nvPr>
        </p:nvSpPr>
        <p:spPr>
          <a:xfrm>
            <a:off x="517467" y="6116477"/>
            <a:ext cx="8870879" cy="251974"/>
          </a:xfrm>
          <a:prstGeom prst="rect">
            <a:avLst/>
          </a:prstGeom>
        </p:spPr>
        <p:txBody>
          <a:bodyPr lIns="0" tIns="0" rIns="0" bIns="0" anchor="b"/>
          <a:lstStyle>
            <a:lvl1pPr marL="0" indent="0">
              <a:spcBef>
                <a:spcPts val="0"/>
              </a:spcBef>
              <a:buNone/>
              <a:defRPr sz="834" b="0"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Citation</a:t>
            </a:r>
            <a:r>
              <a:rPr kumimoji="1" lang="ja-JP" altLang="en-US"/>
              <a:t> </a:t>
            </a:r>
            <a:r>
              <a:rPr kumimoji="1" lang="en-US" altLang="ja-JP"/>
              <a:t>(9pt)</a:t>
            </a:r>
            <a:endParaRPr kumimoji="1" lang="ja-JP" altLang="en-US"/>
          </a:p>
        </p:txBody>
      </p:sp>
      <p:sp>
        <p:nvSpPr>
          <p:cNvPr id="9" name="テキスト プレースホルダー 9">
            <a:extLst>
              <a:ext uri="{FF2B5EF4-FFF2-40B4-BE49-F238E27FC236}">
                <a16:creationId xmlns:a16="http://schemas.microsoft.com/office/drawing/2014/main" id="{898E907A-398F-4219-A3B8-DC474CC7BA54}"/>
              </a:ext>
            </a:extLst>
          </p:cNvPr>
          <p:cNvSpPr>
            <a:spLocks noGrp="1"/>
          </p:cNvSpPr>
          <p:nvPr>
            <p:ph type="body" sz="quarter" idx="11" hasCustomPrompt="1"/>
          </p:nvPr>
        </p:nvSpPr>
        <p:spPr>
          <a:xfrm>
            <a:off x="517467" y="489775"/>
            <a:ext cx="8870879" cy="532450"/>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8" name="タイトル 10">
            <a:extLst>
              <a:ext uri="{FF2B5EF4-FFF2-40B4-BE49-F238E27FC236}">
                <a16:creationId xmlns:a16="http://schemas.microsoft.com/office/drawing/2014/main" id="{DD84354A-E32B-4FEB-BC63-579A4C5C4B34}"/>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2764850905"/>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KeyMessage/Body(2)">
    <p:spTree>
      <p:nvGrpSpPr>
        <p:cNvPr id="1" name=""/>
        <p:cNvGrpSpPr/>
        <p:nvPr/>
      </p:nvGrpSpPr>
      <p:grpSpPr>
        <a:xfrm>
          <a:off x="0" y="0"/>
          <a:ext cx="0" cy="0"/>
          <a:chOff x="0" y="0"/>
          <a:chExt cx="0" cy="0"/>
        </a:xfrm>
      </p:grpSpPr>
      <p:sp>
        <p:nvSpPr>
          <p:cNvPr id="7" name="テキスト プレースホルダー 2">
            <a:extLst>
              <a:ext uri="{FF2B5EF4-FFF2-40B4-BE49-F238E27FC236}">
                <a16:creationId xmlns:a16="http://schemas.microsoft.com/office/drawing/2014/main" id="{7DBBE447-5499-48D1-B24B-E21AB9B75568}"/>
              </a:ext>
            </a:extLst>
          </p:cNvPr>
          <p:cNvSpPr>
            <a:spLocks noGrp="1"/>
          </p:cNvSpPr>
          <p:nvPr>
            <p:ph type="body" sz="quarter" idx="15" hasCustomPrompt="1"/>
          </p:nvPr>
        </p:nvSpPr>
        <p:spPr>
          <a:xfrm>
            <a:off x="517468" y="1436964"/>
            <a:ext cx="4285368" cy="4931262"/>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10" name="テキスト プレースホルダー 2">
            <a:extLst>
              <a:ext uri="{FF2B5EF4-FFF2-40B4-BE49-F238E27FC236}">
                <a16:creationId xmlns:a16="http://schemas.microsoft.com/office/drawing/2014/main" id="{7C3C2B7E-C9F3-46EA-81B9-91BEAD767166}"/>
              </a:ext>
            </a:extLst>
          </p:cNvPr>
          <p:cNvSpPr>
            <a:spLocks noGrp="1"/>
          </p:cNvSpPr>
          <p:nvPr>
            <p:ph type="body" sz="quarter" idx="16" hasCustomPrompt="1"/>
          </p:nvPr>
        </p:nvSpPr>
        <p:spPr>
          <a:xfrm>
            <a:off x="5102979" y="1436970"/>
            <a:ext cx="4285368" cy="4931483"/>
          </a:xfrm>
          <a:prstGeom prst="rect">
            <a:avLst/>
          </a:prstGeom>
        </p:spPr>
        <p:txBody>
          <a:bodyPr lIns="0" tIns="0" rIns="0" bIns="0"/>
          <a:lstStyle>
            <a:lvl1pPr marL="166739"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1pPr>
            <a:lvl2pPr marL="499986" indent="-166739" algn="just" fontAlgn="auto">
              <a:lnSpc>
                <a:spcPct val="100000"/>
              </a:lnSpc>
              <a:spcBef>
                <a:spcPts val="0"/>
              </a:spcBef>
              <a:spcAft>
                <a:spcPts val="556"/>
              </a:spcAft>
              <a:buClr>
                <a:schemeClr val="accent1"/>
              </a:buClr>
              <a:buSzPct val="100000"/>
              <a:buFont typeface="EYInterstate" panose="02000503020000020004" pitchFamily="2" charset="0"/>
              <a:buChar char="•"/>
              <a:defRPr sz="1297" spc="0" baseline="0">
                <a:solidFill>
                  <a:schemeClr val="tx2"/>
                </a:solidFill>
                <a:latin typeface="EYInterstate" panose="02000503020000020004" pitchFamily="2" charset="0"/>
                <a:ea typeface="Meiryo UI" panose="020B0604030504040204" pitchFamily="50" charset="-128"/>
              </a:defRPr>
            </a:lvl2pPr>
            <a:lvl3pPr marL="833697" marR="0" indent="-166739" algn="just" defTabSz="836743"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defRPr sz="1297" spc="0" baseline="0">
                <a:solidFill>
                  <a:schemeClr val="tx2"/>
                </a:solidFill>
                <a:latin typeface="EYInterstate" panose="02000503020000020004" pitchFamily="2" charset="0"/>
                <a:ea typeface="Meiryo UI" panose="020B0604030504040204" pitchFamily="50" charset="-128"/>
              </a:defRPr>
            </a:lvl3pPr>
            <a:lvl4pPr marL="1167176" marR="0" indent="-166739" algn="just" defTabSz="966214" rtl="0" eaLnBrk="1" fontAlgn="auto" latinLnBrk="0" hangingPunct="1">
              <a:lnSpc>
                <a:spcPct val="100000"/>
              </a:lnSpc>
              <a:spcBef>
                <a:spcPts val="0"/>
              </a:spcBef>
              <a:spcAft>
                <a:spcPts val="556"/>
              </a:spcAft>
              <a:buClr>
                <a:schemeClr val="accent1"/>
              </a:buClr>
              <a:buSzPct val="100000"/>
              <a:buFont typeface="EYInterstate" panose="02000503020000020004" pitchFamily="2" charset="0"/>
              <a:buChar char="•"/>
              <a:tabLst>
                <a:tab pos="998503" algn="l"/>
              </a:tabLst>
              <a:defRPr sz="1297" spc="0" baseline="0">
                <a:solidFill>
                  <a:schemeClr val="tx2"/>
                </a:solidFill>
                <a:latin typeface="EYInterstate" panose="02000503020000020004" pitchFamily="2" charset="0"/>
                <a:ea typeface="Meiryo UI" panose="020B0604030504040204" pitchFamily="50" charset="-128"/>
              </a:defRPr>
            </a:lvl4pPr>
            <a:lvl5pPr marL="1824951" indent="-163232" fontAlgn="auto">
              <a:buClr>
                <a:schemeClr val="accent1"/>
              </a:buClr>
              <a:buSzPct val="100000"/>
              <a:buFont typeface="EYInterstate" panose="02000503020000020004" pitchFamily="2" charset="0"/>
              <a:buChar char="•"/>
              <a:defRPr sz="1111" spc="18" baseline="0">
                <a:solidFill>
                  <a:schemeClr val="tx2"/>
                </a:solidFill>
              </a:defRPr>
            </a:lvl5pPr>
            <a:lvl7pPr marL="2898642" indent="0">
              <a:buNone/>
              <a:defRPr/>
            </a:lvl7pPr>
          </a:lstStyle>
          <a:p>
            <a:pPr lvl="0"/>
            <a:r>
              <a:rPr kumimoji="1" lang="en-US" altLang="ja-JP" sz="1297"/>
              <a:t>Body (&gt;14pt)</a:t>
            </a:r>
          </a:p>
          <a:p>
            <a:pPr lvl="1"/>
            <a:r>
              <a:rPr kumimoji="1" lang="en-US" altLang="ja-JP"/>
              <a:t>Body</a:t>
            </a:r>
          </a:p>
          <a:p>
            <a:pPr lvl="1"/>
            <a:r>
              <a:rPr kumimoji="1" lang="en-US" altLang="ja-JP"/>
              <a:t>Body</a:t>
            </a:r>
          </a:p>
          <a:p>
            <a:pPr lvl="2"/>
            <a:r>
              <a:rPr kumimoji="1" lang="en-US" altLang="ja-JP"/>
              <a:t>Body</a:t>
            </a:r>
          </a:p>
          <a:p>
            <a:pPr lvl="2"/>
            <a:r>
              <a:rPr kumimoji="1" lang="en-US" altLang="ja-JP"/>
              <a:t>Body</a:t>
            </a:r>
          </a:p>
          <a:p>
            <a:pPr lvl="3"/>
            <a:r>
              <a:rPr kumimoji="1" lang="en-US" altLang="ja-JP"/>
              <a:t>Body</a:t>
            </a:r>
          </a:p>
          <a:p>
            <a:pPr lvl="3"/>
            <a:r>
              <a:rPr kumimoji="1" lang="en-US" altLang="ja-JP"/>
              <a:t>Body</a:t>
            </a:r>
            <a:endParaRPr kumimoji="1" lang="ja-JP" altLang="en-US"/>
          </a:p>
        </p:txBody>
      </p:sp>
      <p:sp>
        <p:nvSpPr>
          <p:cNvPr id="9" name="テキスト プレースホルダー 9">
            <a:extLst>
              <a:ext uri="{FF2B5EF4-FFF2-40B4-BE49-F238E27FC236}">
                <a16:creationId xmlns:a16="http://schemas.microsoft.com/office/drawing/2014/main" id="{3AB1A058-BC5A-487E-8047-89AC481A111E}"/>
              </a:ext>
            </a:extLst>
          </p:cNvPr>
          <p:cNvSpPr>
            <a:spLocks noGrp="1"/>
          </p:cNvSpPr>
          <p:nvPr>
            <p:ph type="body" sz="quarter" idx="11" hasCustomPrompt="1"/>
          </p:nvPr>
        </p:nvSpPr>
        <p:spPr>
          <a:xfrm>
            <a:off x="517467" y="489776"/>
            <a:ext cx="8870879" cy="522807"/>
          </a:xfrm>
          <a:prstGeom prst="rect">
            <a:avLst/>
          </a:prstGeom>
          <a:ln>
            <a:noFill/>
          </a:ln>
        </p:spPr>
        <p:txBody>
          <a:bodyPr lIns="0" tIns="0" rIns="0" bIns="0" anchor="t"/>
          <a:lstStyle>
            <a:lvl1pPr marL="0" indent="0" algn="just">
              <a:lnSpc>
                <a:spcPct val="100000"/>
              </a:lnSpc>
              <a:spcBef>
                <a:spcPts val="0"/>
              </a:spcBef>
              <a:buClr>
                <a:schemeClr val="accent1"/>
              </a:buClr>
              <a:buSzPct val="71000"/>
              <a:buFontTx/>
              <a:buNone/>
              <a:defRPr sz="1852" b="1" spc="0" baseline="0">
                <a:solidFill>
                  <a:schemeClr val="tx2"/>
                </a:solidFill>
                <a:latin typeface="EYInterstate" panose="02000503020000020004" pitchFamily="2" charset="0"/>
                <a:ea typeface="Meiryo UI" panose="020B0604030504040204" pitchFamily="50" charset="-128"/>
              </a:defRPr>
            </a:lvl1pPr>
          </a:lstStyle>
          <a:p>
            <a:pPr lvl="0"/>
            <a:r>
              <a:rPr kumimoji="1" lang="en-US" altLang="ja-JP"/>
              <a:t>Key Message (20pt, Bold)</a:t>
            </a:r>
          </a:p>
          <a:p>
            <a:pPr lvl="0"/>
            <a:r>
              <a:rPr kumimoji="1" lang="en-US" altLang="ja-JP"/>
              <a:t># 2</a:t>
            </a:r>
            <a:r>
              <a:rPr kumimoji="1" lang="ja-JP" altLang="en-US"/>
              <a:t>行以内で簡潔に記述</a:t>
            </a:r>
          </a:p>
        </p:txBody>
      </p:sp>
      <p:sp>
        <p:nvSpPr>
          <p:cNvPr id="11" name="タイトル 10">
            <a:extLst>
              <a:ext uri="{FF2B5EF4-FFF2-40B4-BE49-F238E27FC236}">
                <a16:creationId xmlns:a16="http://schemas.microsoft.com/office/drawing/2014/main" id="{6DE9DBF8-3270-4DFF-A140-D5678C6A9E27}"/>
              </a:ext>
            </a:extLst>
          </p:cNvPr>
          <p:cNvSpPr>
            <a:spLocks noGrp="1"/>
          </p:cNvSpPr>
          <p:nvPr>
            <p:ph type="title" hasCustomPrompt="1"/>
          </p:nvPr>
        </p:nvSpPr>
        <p:spPr>
          <a:xfrm>
            <a:off x="517654" y="294942"/>
            <a:ext cx="8870694" cy="170944"/>
          </a:xfrm>
          <a:prstGeom prst="rect">
            <a:avLst/>
          </a:prstGeom>
          <a:noFill/>
        </p:spPr>
        <p:txBody>
          <a:bodyPr wrap="square" lIns="0" tIns="0" rIns="0" bIns="0">
            <a:spAutoFit/>
          </a:bodyPr>
          <a:lstStyle>
            <a:lvl1pPr marL="0" marR="0" indent="0" algn="l" defTabSz="966214" rtl="0" eaLnBrk="1" fontAlgn="auto" latinLnBrk="0" hangingPunct="1">
              <a:lnSpc>
                <a:spcPct val="100000"/>
              </a:lnSpc>
              <a:spcBef>
                <a:spcPct val="0"/>
              </a:spcBef>
              <a:spcAft>
                <a:spcPts val="0"/>
              </a:spcAft>
              <a:buClrTx/>
              <a:buSzTx/>
              <a:buFontTx/>
              <a:buNone/>
              <a:tabLst/>
              <a:defRPr sz="1111" b="0" kern="1200" spc="0" baseline="0">
                <a:solidFill>
                  <a:schemeClr val="tx2"/>
                </a:solidFill>
                <a:latin typeface="EYInterstate" panose="02000503020000020004" pitchFamily="2" charset="0"/>
                <a:ea typeface="Meiryo UI" panose="020B0604030504040204" pitchFamily="50" charset="-128"/>
              </a:defRPr>
            </a:lvl1pPr>
          </a:lstStyle>
          <a:p>
            <a:pPr marL="0" marR="0" lvl="0" indent="0" algn="l" defTabSz="966214" rtl="0" eaLnBrk="1" fontAlgn="auto" latinLnBrk="0" hangingPunct="1">
              <a:lnSpc>
                <a:spcPct val="100000"/>
              </a:lnSpc>
              <a:spcBef>
                <a:spcPct val="0"/>
              </a:spcBef>
              <a:spcAft>
                <a:spcPts val="0"/>
              </a:spcAft>
              <a:buClrTx/>
              <a:buSzTx/>
              <a:buFontTx/>
              <a:buNone/>
              <a:tabLst/>
              <a:defRPr/>
            </a:pPr>
            <a:r>
              <a:rPr kumimoji="1" lang="en-US" altLang="ja-JP"/>
              <a:t>Title (12pt)</a:t>
            </a:r>
            <a:endParaRPr kumimoji="1" lang="ja-JP" altLang="en-US"/>
          </a:p>
        </p:txBody>
      </p:sp>
    </p:spTree>
    <p:extLst>
      <p:ext uri="{BB962C8B-B14F-4D97-AF65-F5344CB8AC3E}">
        <p14:creationId xmlns:p14="http://schemas.microsoft.com/office/powerpoint/2010/main" val="1133192408"/>
      </p:ext>
    </p:extLst>
  </p:cSld>
  <p:clrMapOvr>
    <a:masterClrMapping/>
  </p:clrMapOvr>
  <p:hf hdr="0" ftr="0" dt="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slideLayout" Target="../slideLayouts/slideLayout27.xml"/><Relationship Id="rId3" Type="http://schemas.openxmlformats.org/officeDocument/2006/relationships/slideLayout" Target="../slideLayouts/slideLayout12.xml"/><Relationship Id="rId21" Type="http://schemas.openxmlformats.org/officeDocument/2006/relationships/slideLayout" Target="../slideLayouts/slideLayout30.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20" Type="http://schemas.openxmlformats.org/officeDocument/2006/relationships/slideLayout" Target="../slideLayouts/slideLayout29.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24" Type="http://schemas.openxmlformats.org/officeDocument/2006/relationships/theme" Target="../theme/theme2.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23" Type="http://schemas.openxmlformats.org/officeDocument/2006/relationships/slideLayout" Target="../slideLayouts/slideLayout32.xml"/><Relationship Id="rId10" Type="http://schemas.openxmlformats.org/officeDocument/2006/relationships/slideLayout" Target="../slideLayouts/slideLayout19.xml"/><Relationship Id="rId19" Type="http://schemas.openxmlformats.org/officeDocument/2006/relationships/slideLayout" Target="../slideLayouts/slideLayout28.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 Id="rId22"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テキスト ボックス 7"/>
          <p:cNvSpPr txBox="1"/>
          <p:nvPr/>
        </p:nvSpPr>
        <p:spPr bwMode="auto">
          <a:xfrm>
            <a:off x="6071543"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9" name="テキスト ボックス 8"/>
          <p:cNvSpPr txBox="1"/>
          <p:nvPr/>
        </p:nvSpPr>
        <p:spPr bwMode="auto">
          <a:xfrm>
            <a:off x="6644784"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0" name="テキスト ボックス 9"/>
          <p:cNvSpPr txBox="1"/>
          <p:nvPr/>
        </p:nvSpPr>
        <p:spPr bwMode="auto">
          <a:xfrm>
            <a:off x="9426916"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1" name="テキスト ボックス 10"/>
          <p:cNvSpPr txBox="1"/>
          <p:nvPr/>
        </p:nvSpPr>
        <p:spPr bwMode="auto">
          <a:xfrm>
            <a:off x="4962412"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0.00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2" name="テキスト ボックス 11"/>
          <p:cNvSpPr txBox="1"/>
          <p:nvPr/>
        </p:nvSpPr>
        <p:spPr bwMode="auto">
          <a:xfrm>
            <a:off x="3601807"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4.15</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3" name="テキスト ボックス 12"/>
          <p:cNvSpPr txBox="1"/>
          <p:nvPr/>
        </p:nvSpPr>
        <p:spPr bwMode="auto">
          <a:xfrm>
            <a:off x="3024741" y="-18341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5.00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4" name="テキスト ボックス 13"/>
          <p:cNvSpPr txBox="1"/>
          <p:nvPr/>
        </p:nvSpPr>
        <p:spPr bwMode="auto">
          <a:xfrm>
            <a:off x="176473" y="-183415"/>
            <a:ext cx="296556"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13.30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5" name="テキスト ボックス 14"/>
          <p:cNvSpPr txBox="1"/>
          <p:nvPr/>
        </p:nvSpPr>
        <p:spPr bwMode="auto">
          <a:xfrm>
            <a:off x="-579556" y="-183415"/>
            <a:ext cx="431208" cy="128368"/>
          </a:xfrm>
          <a:prstGeom prst="rect">
            <a:avLst/>
          </a:prstGeom>
          <a:noFill/>
        </p:spPr>
        <p:txBody>
          <a:bodyPr wrap="none" lIns="0" tIns="0" rIns="0" bIns="0">
            <a:spAutoFit/>
          </a:bodyPr>
          <a:lstStyle/>
          <a:p>
            <a:pPr>
              <a:defRPr/>
            </a:pPr>
            <a:r>
              <a:rPr lang="ja-JP" altLang="en-US" sz="834" baseline="0">
                <a:solidFill>
                  <a:schemeClr val="tx2"/>
                </a:solidFill>
                <a:latin typeface="EYInterstate" panose="02000503020000020004" pitchFamily="2" charset="0"/>
                <a:ea typeface="Meiryo UI" panose="020B0604030504040204" pitchFamily="50" charset="-128"/>
              </a:rPr>
              <a:t>ガイドの値</a:t>
            </a:r>
          </a:p>
        </p:txBody>
      </p:sp>
      <p:sp>
        <p:nvSpPr>
          <p:cNvPr id="16" name="テキスト ボックス 15"/>
          <p:cNvSpPr txBox="1"/>
          <p:nvPr/>
        </p:nvSpPr>
        <p:spPr bwMode="auto">
          <a:xfrm>
            <a:off x="-402359" y="50186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3" name="テキスト ボックス 22"/>
          <p:cNvSpPr txBox="1"/>
          <p:nvPr/>
        </p:nvSpPr>
        <p:spPr bwMode="auto">
          <a:xfrm>
            <a:off x="-402359" y="6368865"/>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9.00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19" name="テキスト ボックス 18">
            <a:extLst>
              <a:ext uri="{FF2B5EF4-FFF2-40B4-BE49-F238E27FC236}">
                <a16:creationId xmlns:a16="http://schemas.microsoft.com/office/drawing/2014/main" id="{6A4FF860-8FEE-4040-847E-95AB959CB394}"/>
              </a:ext>
            </a:extLst>
          </p:cNvPr>
          <p:cNvSpPr txBox="1"/>
          <p:nvPr/>
        </p:nvSpPr>
        <p:spPr bwMode="auto">
          <a:xfrm>
            <a:off x="-402359" y="1444600"/>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6.10</a:t>
            </a:r>
            <a:endParaRPr lang="ja-JP" altLang="en-US" sz="834" baseline="0">
              <a:solidFill>
                <a:schemeClr val="tx2"/>
              </a:solidFill>
              <a:latin typeface="EYInterstate" panose="02000503020000020004" pitchFamily="2" charset="0"/>
              <a:ea typeface="Meiryo UI" panose="020B0604030504040204" pitchFamily="50" charset="-128"/>
            </a:endParaRPr>
          </a:p>
        </p:txBody>
      </p:sp>
      <p:sp>
        <p:nvSpPr>
          <p:cNvPr id="27" name="テキスト ボックス 26">
            <a:extLst>
              <a:ext uri="{FF2B5EF4-FFF2-40B4-BE49-F238E27FC236}">
                <a16:creationId xmlns:a16="http://schemas.microsoft.com/office/drawing/2014/main" id="{80F7EF49-5185-4031-BD1B-0E8555C78BD3}"/>
              </a:ext>
            </a:extLst>
          </p:cNvPr>
          <p:cNvSpPr txBox="1"/>
          <p:nvPr/>
        </p:nvSpPr>
        <p:spPr bwMode="auto">
          <a:xfrm>
            <a:off x="-402359" y="293796"/>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18" name="直線コネクタ 17">
            <a:extLst>
              <a:ext uri="{FF2B5EF4-FFF2-40B4-BE49-F238E27FC236}">
                <a16:creationId xmlns:a16="http://schemas.microsoft.com/office/drawing/2014/main" id="{DA971C31-771C-4E16-A7E4-2454A33D205C}"/>
              </a:ext>
            </a:extLst>
          </p:cNvPr>
          <p:cNvCxnSpPr/>
          <p:nvPr/>
        </p:nvCxnSpPr>
        <p:spPr bwMode="auto">
          <a:xfrm>
            <a:off x="1" y="1142809"/>
            <a:ext cx="9904703" cy="0"/>
          </a:xfrm>
          <a:prstGeom prst="line">
            <a:avLst/>
          </a:prstGeom>
          <a:noFill/>
          <a:ln w="19050" cap="flat" cmpd="sng" algn="ctr">
            <a:solidFill>
              <a:schemeClr val="accent2"/>
            </a:solidFill>
            <a:prstDash val="solid"/>
            <a:round/>
            <a:headEnd type="none" w="med" len="med"/>
            <a:tailEnd type="none" w="med" len="med"/>
          </a:ln>
          <a:effectLst/>
        </p:spPr>
      </p:cxnSp>
      <p:sp>
        <p:nvSpPr>
          <p:cNvPr id="25" name="Text Box 13">
            <a:extLst>
              <a:ext uri="{FF2B5EF4-FFF2-40B4-BE49-F238E27FC236}">
                <a16:creationId xmlns:a16="http://schemas.microsoft.com/office/drawing/2014/main" id="{4001F2A1-9E41-4800-A58F-CD71FBEA2C54}"/>
              </a:ext>
            </a:extLst>
          </p:cNvPr>
          <p:cNvSpPr txBox="1">
            <a:spLocks noChangeArrowheads="1"/>
          </p:cNvSpPr>
          <p:nvPr/>
        </p:nvSpPr>
        <p:spPr bwMode="auto">
          <a:xfrm>
            <a:off x="9020696" y="643295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9220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741"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922035" rtl="0" eaLnBrk="1" fontAlgn="auto" latinLnBrk="0" hangingPunct="1">
                <a:lnSpc>
                  <a:spcPct val="100000"/>
                </a:lnSpc>
                <a:spcBef>
                  <a:spcPct val="0"/>
                </a:spcBef>
                <a:spcAft>
                  <a:spcPct val="0"/>
                </a:spcAft>
                <a:buClrTx/>
                <a:buSzTx/>
                <a:buFontTx/>
                <a:buNone/>
                <a:tabLst/>
                <a:defRPr/>
              </a:pPr>
              <a:t>‹#›</a:t>
            </a:fld>
            <a:endParaRPr kumimoji="0" lang="en-US" altLang="ja-JP" sz="741"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2A0AA2D7-6095-43BE-98CE-F2FBBA652BEF}"/>
              </a:ext>
            </a:extLst>
          </p:cNvPr>
          <p:cNvSpPr txBox="1"/>
          <p:nvPr/>
        </p:nvSpPr>
        <p:spPr bwMode="auto">
          <a:xfrm>
            <a:off x="-402359" y="6564271"/>
            <a:ext cx="230832" cy="128368"/>
          </a:xfrm>
          <a:prstGeom prst="rect">
            <a:avLst/>
          </a:prstGeom>
          <a:noFill/>
        </p:spPr>
        <p:txBody>
          <a:bodyPr wrap="none" lIns="0" tIns="0" rIns="0" bIns="0">
            <a:spAutoFit/>
          </a:bodyPr>
          <a:lstStyle/>
          <a:p>
            <a:pPr>
              <a:defRPr/>
            </a:pPr>
            <a:r>
              <a:rPr lang="en-US" altLang="ja-JP" sz="834" baseline="0">
                <a:solidFill>
                  <a:schemeClr val="tx2"/>
                </a:solidFill>
                <a:latin typeface="EYInterstate" panose="02000503020000020004" pitchFamily="2" charset="0"/>
                <a:ea typeface="Meiryo UI" panose="020B0604030504040204" pitchFamily="50" charset="-128"/>
              </a:rPr>
              <a:t>9.60</a:t>
            </a:r>
            <a:endParaRPr lang="ja-JP" altLang="en-US" sz="834" baseline="0">
              <a:solidFill>
                <a:schemeClr val="tx2"/>
              </a:solidFill>
              <a:latin typeface="EYInterstate" panose="02000503020000020004" pitchFamily="2" charset="0"/>
              <a:ea typeface="Meiryo UI" panose="020B0604030504040204" pitchFamily="50" charset="-128"/>
            </a:endParaRPr>
          </a:p>
        </p:txBody>
      </p:sp>
      <p:cxnSp>
        <p:nvCxnSpPr>
          <p:cNvPr id="40" name="直線コネクタ 39">
            <a:extLst>
              <a:ext uri="{FF2B5EF4-FFF2-40B4-BE49-F238E27FC236}">
                <a16:creationId xmlns:a16="http://schemas.microsoft.com/office/drawing/2014/main" id="{BC06DD5C-1AB3-4DDD-89AE-1477C70567A3}"/>
              </a:ext>
            </a:extLst>
          </p:cNvPr>
          <p:cNvCxnSpPr/>
          <p:nvPr/>
        </p:nvCxnSpPr>
        <p:spPr bwMode="auto">
          <a:xfrm>
            <a:off x="1" y="1142809"/>
            <a:ext cx="9904703" cy="0"/>
          </a:xfrm>
          <a:prstGeom prst="line">
            <a:avLst/>
          </a:prstGeom>
          <a:noFill/>
          <a:ln w="19050" cap="flat" cmpd="sng" algn="ctr">
            <a:solidFill>
              <a:srgbClr val="4EC0BA"/>
            </a:solidFill>
            <a:prstDash val="solid"/>
            <a:round/>
            <a:headEnd type="none" w="med" len="med"/>
            <a:tailEnd type="none" w="med" len="med"/>
          </a:ln>
          <a:effectLst/>
        </p:spPr>
      </p:cxnSp>
    </p:spTree>
    <p:extLst>
      <p:ext uri="{BB962C8B-B14F-4D97-AF65-F5344CB8AC3E}">
        <p14:creationId xmlns:p14="http://schemas.microsoft.com/office/powerpoint/2010/main" val="2948094603"/>
      </p:ext>
    </p:extLst>
  </p:cSld>
  <p:clrMap bg1="lt1" tx1="dk1" bg2="lt2" tx2="dk2" accent1="accent1" accent2="accent2" accent3="accent3" accent4="accent4" accent5="accent5" accent6="accent6" hlink="hlink" folHlink="folHlink"/>
  <p:sldLayoutIdLst>
    <p:sldLayoutId id="2147483685" r:id="rId1"/>
    <p:sldLayoutId id="2147483689" r:id="rId2"/>
    <p:sldLayoutId id="2147483694" r:id="rId3"/>
    <p:sldLayoutId id="2147483690" r:id="rId4"/>
    <p:sldLayoutId id="2147483700" r:id="rId5"/>
    <p:sldLayoutId id="2147483701" r:id="rId6"/>
    <p:sldLayoutId id="2147483702" r:id="rId7"/>
    <p:sldLayoutId id="2147483703" r:id="rId8"/>
    <p:sldLayoutId id="2147483704" r:id="rId9"/>
  </p:sldLayoutIdLst>
  <p:hf hdr="0" ftr="0" dt="0"/>
  <p:txStyles>
    <p:titleStyle>
      <a:lvl1pPr algn="l" defTabSz="966214" rtl="0" eaLnBrk="1" latinLnBrk="0" hangingPunct="1">
        <a:lnSpc>
          <a:spcPct val="85000"/>
        </a:lnSpc>
        <a:spcBef>
          <a:spcPct val="0"/>
        </a:spcBef>
        <a:buNone/>
        <a:defRPr kumimoji="1" sz="3149" b="1" kern="1200" baseline="0">
          <a:solidFill>
            <a:schemeClr val="accent1"/>
          </a:solidFill>
          <a:latin typeface="EYInterstate" panose="02000503020000020004" pitchFamily="2" charset="0"/>
          <a:ea typeface="ＭＳ Ｐゴシック" panose="020B0600070205080204" pitchFamily="50" charset="-128"/>
          <a:cs typeface="Arial" pitchFamily="34" charset="0"/>
        </a:defRPr>
      </a:lvl1pPr>
    </p:titleStyle>
    <p:body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p:bodyStyle>
    <p:otherStyle>
      <a:defPPr>
        <a:defRPr lang="en-US"/>
      </a:defPPr>
      <a:lvl1pPr marL="0" algn="l" defTabSz="966214" rtl="0" eaLnBrk="1" latinLnBrk="0" hangingPunct="1">
        <a:defRPr kumimoji="1" sz="1946" kern="1200">
          <a:solidFill>
            <a:schemeClr val="tx1"/>
          </a:solidFill>
          <a:latin typeface="+mn-lt"/>
          <a:ea typeface="+mn-ea"/>
          <a:cs typeface="+mn-cs"/>
        </a:defRPr>
      </a:lvl1pPr>
      <a:lvl2pPr marL="483107" algn="l" defTabSz="966214" rtl="0" eaLnBrk="1" latinLnBrk="0" hangingPunct="1">
        <a:defRPr kumimoji="1" sz="1946" kern="1200">
          <a:solidFill>
            <a:schemeClr val="tx1"/>
          </a:solidFill>
          <a:latin typeface="+mn-lt"/>
          <a:ea typeface="+mn-ea"/>
          <a:cs typeface="+mn-cs"/>
        </a:defRPr>
      </a:lvl2pPr>
      <a:lvl3pPr marL="966214" algn="l" defTabSz="966214" rtl="0" eaLnBrk="1" latinLnBrk="0" hangingPunct="1">
        <a:defRPr kumimoji="1" sz="1946" kern="1200">
          <a:solidFill>
            <a:schemeClr val="tx1"/>
          </a:solidFill>
          <a:latin typeface="+mn-lt"/>
          <a:ea typeface="+mn-ea"/>
          <a:cs typeface="+mn-cs"/>
        </a:defRPr>
      </a:lvl3pPr>
      <a:lvl4pPr marL="1449321" algn="l" defTabSz="966214" rtl="0" eaLnBrk="1" latinLnBrk="0" hangingPunct="1">
        <a:defRPr kumimoji="1" sz="1946" kern="1200">
          <a:solidFill>
            <a:schemeClr val="tx1"/>
          </a:solidFill>
          <a:latin typeface="+mn-lt"/>
          <a:ea typeface="+mn-ea"/>
          <a:cs typeface="+mn-cs"/>
        </a:defRPr>
      </a:lvl4pPr>
      <a:lvl5pPr marL="1932427" algn="l" defTabSz="966214" rtl="0" eaLnBrk="1" latinLnBrk="0" hangingPunct="1">
        <a:defRPr kumimoji="1" sz="1946" kern="1200">
          <a:solidFill>
            <a:schemeClr val="tx1"/>
          </a:solidFill>
          <a:latin typeface="+mn-lt"/>
          <a:ea typeface="+mn-ea"/>
          <a:cs typeface="+mn-cs"/>
        </a:defRPr>
      </a:lvl5pPr>
      <a:lvl6pPr marL="2415535" algn="l" defTabSz="966214" rtl="0" eaLnBrk="1" latinLnBrk="0" hangingPunct="1">
        <a:defRPr kumimoji="1" sz="1946" kern="1200">
          <a:solidFill>
            <a:schemeClr val="tx1"/>
          </a:solidFill>
          <a:latin typeface="+mn-lt"/>
          <a:ea typeface="+mn-ea"/>
          <a:cs typeface="+mn-cs"/>
        </a:defRPr>
      </a:lvl6pPr>
      <a:lvl7pPr marL="2898642" algn="l" defTabSz="966214" rtl="0" eaLnBrk="1" latinLnBrk="0" hangingPunct="1">
        <a:defRPr kumimoji="1" sz="1946" kern="1200">
          <a:solidFill>
            <a:schemeClr val="tx1"/>
          </a:solidFill>
          <a:latin typeface="+mn-lt"/>
          <a:ea typeface="+mn-ea"/>
          <a:cs typeface="+mn-cs"/>
        </a:defRPr>
      </a:lvl7pPr>
      <a:lvl8pPr marL="3381748" algn="l" defTabSz="966214" rtl="0" eaLnBrk="1" latinLnBrk="0" hangingPunct="1">
        <a:defRPr kumimoji="1" sz="1946" kern="1200">
          <a:solidFill>
            <a:schemeClr val="tx1"/>
          </a:solidFill>
          <a:latin typeface="+mn-lt"/>
          <a:ea typeface="+mn-ea"/>
          <a:cs typeface="+mn-cs"/>
        </a:defRPr>
      </a:lvl8pPr>
      <a:lvl9pPr marL="3864856" algn="l" defTabSz="966214" rtl="0" eaLnBrk="1" latinLnBrk="0" hangingPunct="1">
        <a:defRPr kumimoji="1" sz="1946"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1" userDrawn="1">
          <p15:clr>
            <a:srgbClr val="F26B43"/>
          </p15:clr>
        </p15:guide>
        <p15:guide id="8" pos="6916" userDrawn="1">
          <p15:clr>
            <a:srgbClr val="F26B43"/>
          </p15:clr>
        </p15:guide>
        <p15:guide id="11" orient="horz" pos="4423" userDrawn="1">
          <p15:clr>
            <a:srgbClr val="F26B43"/>
          </p15:clr>
        </p15:guide>
        <p15:guide id="20" orient="horz" pos="340" userDrawn="1">
          <p15:clr>
            <a:srgbClr val="F26B43"/>
          </p15:clr>
        </p15:guide>
        <p15:guide id="21" pos="3649" userDrawn="1">
          <p15:clr>
            <a:srgbClr val="F26B43"/>
          </p15:clr>
        </p15:guide>
        <p15:guide id="22" pos="2629" userDrawn="1">
          <p15:clr>
            <a:srgbClr val="F26B43"/>
          </p15:clr>
        </p15:guide>
        <p15:guide id="23" pos="4667" userDrawn="1">
          <p15:clr>
            <a:srgbClr val="F26B43"/>
          </p15:clr>
        </p15:guide>
        <p15:guide id="24" pos="4877" userDrawn="1">
          <p15:clr>
            <a:srgbClr val="F26B43"/>
          </p15:clr>
        </p15:guide>
        <p15:guide id="25" pos="2420" userDrawn="1">
          <p15:clr>
            <a:srgbClr val="F26B43"/>
          </p15:clr>
        </p15:guide>
        <p15:guide id="26" orient="horz" pos="998" userDrawn="1">
          <p15:clr>
            <a:srgbClr val="F26B43"/>
          </p15:clr>
        </p15:guide>
        <p15:guide id="27" orient="horz" pos="4559" userDrawn="1">
          <p15:clr>
            <a:srgbClr val="F26B43"/>
          </p15:clr>
        </p15:guide>
        <p15:guide id="28" orient="horz" pos="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テキスト ボックス 7"/>
          <p:cNvSpPr txBox="1"/>
          <p:nvPr/>
        </p:nvSpPr>
        <p:spPr bwMode="auto">
          <a:xfrm>
            <a:off x="6071543"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4.15</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9" name="テキスト ボックス 8"/>
          <p:cNvSpPr txBox="1"/>
          <p:nvPr/>
        </p:nvSpPr>
        <p:spPr bwMode="auto">
          <a:xfrm>
            <a:off x="6644784"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5.00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0" name="テキスト ボックス 9"/>
          <p:cNvSpPr txBox="1"/>
          <p:nvPr/>
        </p:nvSpPr>
        <p:spPr bwMode="auto">
          <a:xfrm>
            <a:off x="9426916" y="-183415"/>
            <a:ext cx="274114"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13.30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1" name="テキスト ボックス 10"/>
          <p:cNvSpPr txBox="1"/>
          <p:nvPr/>
        </p:nvSpPr>
        <p:spPr bwMode="auto">
          <a:xfrm>
            <a:off x="4962412"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0.00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2" name="テキスト ボックス 11"/>
          <p:cNvSpPr txBox="1"/>
          <p:nvPr/>
        </p:nvSpPr>
        <p:spPr bwMode="auto">
          <a:xfrm>
            <a:off x="3601807"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4.15</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3" name="テキスト ボックス 12"/>
          <p:cNvSpPr txBox="1"/>
          <p:nvPr/>
        </p:nvSpPr>
        <p:spPr bwMode="auto">
          <a:xfrm>
            <a:off x="3024741" y="-18341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5.00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4" name="テキスト ボックス 13"/>
          <p:cNvSpPr txBox="1"/>
          <p:nvPr/>
        </p:nvSpPr>
        <p:spPr bwMode="auto">
          <a:xfrm>
            <a:off x="176473" y="-183415"/>
            <a:ext cx="274114"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13.30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5" name="テキスト ボックス 14"/>
          <p:cNvSpPr txBox="1"/>
          <p:nvPr/>
        </p:nvSpPr>
        <p:spPr bwMode="auto">
          <a:xfrm>
            <a:off x="-579556" y="-183415"/>
            <a:ext cx="400751" cy="118494"/>
          </a:xfrm>
          <a:prstGeom prst="rect">
            <a:avLst/>
          </a:prstGeom>
          <a:noFill/>
        </p:spPr>
        <p:txBody>
          <a:bodyPr wrap="none" lIns="0" tIns="0" rIns="0" bIns="0">
            <a:spAutoFit/>
          </a:bodyPr>
          <a:lstStyle/>
          <a:p>
            <a:pPr>
              <a:defRPr/>
            </a:pPr>
            <a:r>
              <a:rPr lang="ja-JP" altLang="en-US" sz="770" baseline="0">
                <a:solidFill>
                  <a:schemeClr val="tx2"/>
                </a:solidFill>
                <a:latin typeface="EYInterstate" panose="02000503020000020004" pitchFamily="2" charset="0"/>
                <a:ea typeface="Meiryo UI" panose="020B0604030504040204" pitchFamily="50" charset="-128"/>
              </a:rPr>
              <a:t>ガイドの値</a:t>
            </a:r>
          </a:p>
        </p:txBody>
      </p:sp>
      <p:sp>
        <p:nvSpPr>
          <p:cNvPr id="16" name="テキスト ボックス 15"/>
          <p:cNvSpPr txBox="1"/>
          <p:nvPr/>
        </p:nvSpPr>
        <p:spPr bwMode="auto">
          <a:xfrm>
            <a:off x="-402359" y="501866"/>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23" name="テキスト ボックス 22"/>
          <p:cNvSpPr txBox="1"/>
          <p:nvPr/>
        </p:nvSpPr>
        <p:spPr bwMode="auto">
          <a:xfrm>
            <a:off x="-402359" y="6368865"/>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9.00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19" name="テキスト ボックス 18">
            <a:extLst>
              <a:ext uri="{FF2B5EF4-FFF2-40B4-BE49-F238E27FC236}">
                <a16:creationId xmlns:a16="http://schemas.microsoft.com/office/drawing/2014/main" id="{6A4FF860-8FEE-4040-847E-95AB959CB394}"/>
              </a:ext>
            </a:extLst>
          </p:cNvPr>
          <p:cNvSpPr txBox="1"/>
          <p:nvPr/>
        </p:nvSpPr>
        <p:spPr bwMode="auto">
          <a:xfrm>
            <a:off x="-402359" y="1444600"/>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6.10</a:t>
            </a:r>
            <a:endParaRPr lang="ja-JP" altLang="en-US" sz="770" baseline="0">
              <a:solidFill>
                <a:schemeClr val="tx2"/>
              </a:solidFill>
              <a:latin typeface="EYInterstate" panose="02000503020000020004" pitchFamily="2" charset="0"/>
              <a:ea typeface="Meiryo UI" panose="020B0604030504040204" pitchFamily="50" charset="-128"/>
            </a:endParaRPr>
          </a:p>
        </p:txBody>
      </p:sp>
      <p:sp>
        <p:nvSpPr>
          <p:cNvPr id="27" name="テキスト ボックス 26">
            <a:extLst>
              <a:ext uri="{FF2B5EF4-FFF2-40B4-BE49-F238E27FC236}">
                <a16:creationId xmlns:a16="http://schemas.microsoft.com/office/drawing/2014/main" id="{80F7EF49-5185-4031-BD1B-0E8555C78BD3}"/>
              </a:ext>
            </a:extLst>
          </p:cNvPr>
          <p:cNvSpPr txBox="1"/>
          <p:nvPr/>
        </p:nvSpPr>
        <p:spPr bwMode="auto">
          <a:xfrm>
            <a:off x="-402359" y="293796"/>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9.60</a:t>
            </a:r>
            <a:endParaRPr lang="ja-JP" altLang="en-US" sz="770" baseline="0">
              <a:solidFill>
                <a:schemeClr val="tx2"/>
              </a:solidFill>
              <a:latin typeface="EYInterstate" panose="02000503020000020004" pitchFamily="2" charset="0"/>
              <a:ea typeface="Meiryo UI" panose="020B0604030504040204" pitchFamily="50" charset="-128"/>
            </a:endParaRPr>
          </a:p>
        </p:txBody>
      </p:sp>
      <p:cxnSp>
        <p:nvCxnSpPr>
          <p:cNvPr id="18" name="直線コネクタ 17">
            <a:extLst>
              <a:ext uri="{FF2B5EF4-FFF2-40B4-BE49-F238E27FC236}">
                <a16:creationId xmlns:a16="http://schemas.microsoft.com/office/drawing/2014/main" id="{DA971C31-771C-4E16-A7E4-2454A33D205C}"/>
              </a:ext>
            </a:extLst>
          </p:cNvPr>
          <p:cNvCxnSpPr/>
          <p:nvPr/>
        </p:nvCxnSpPr>
        <p:spPr bwMode="auto">
          <a:xfrm>
            <a:off x="1" y="1142809"/>
            <a:ext cx="9904703" cy="0"/>
          </a:xfrm>
          <a:prstGeom prst="line">
            <a:avLst/>
          </a:prstGeom>
          <a:noFill/>
          <a:ln w="19050" cap="flat" cmpd="sng" algn="ctr">
            <a:solidFill>
              <a:schemeClr val="accent2"/>
            </a:solidFill>
            <a:prstDash val="solid"/>
            <a:round/>
            <a:headEnd type="none" w="med" len="med"/>
            <a:tailEnd type="none" w="med" len="med"/>
          </a:ln>
          <a:effectLst/>
        </p:spPr>
      </p:cxnSp>
      <p:sp>
        <p:nvSpPr>
          <p:cNvPr id="20" name="正方形/長方形 19">
            <a:extLst>
              <a:ext uri="{FF2B5EF4-FFF2-40B4-BE49-F238E27FC236}">
                <a16:creationId xmlns:a16="http://schemas.microsoft.com/office/drawing/2014/main" id="{B68E4E56-6253-4EFD-B4B3-0F610E8E806E}"/>
              </a:ext>
            </a:extLst>
          </p:cNvPr>
          <p:cNvSpPr/>
          <p:nvPr/>
        </p:nvSpPr>
        <p:spPr>
          <a:xfrm>
            <a:off x="517654" y="6466232"/>
            <a:ext cx="8504038" cy="97955"/>
          </a:xfrm>
          <a:prstGeom prst="rect">
            <a:avLst/>
          </a:prstGeom>
        </p:spPr>
        <p:txBody>
          <a:bodyPr wrap="none" lIns="0" tIns="0" rIns="0" bIns="0">
            <a:noAutofit/>
          </a:bodyPr>
          <a:lstStyle/>
          <a:p>
            <a:pPr fontAlgn="auto"/>
            <a:r>
              <a:rPr lang="en-US" altLang="ja-JP" sz="599" b="1" baseline="0">
                <a:solidFill>
                  <a:schemeClr val="tx2"/>
                </a:solidFill>
                <a:latin typeface="EYInterstate Light" panose="02000506000000020004" pitchFamily="2" charset="0"/>
                <a:ea typeface="Meiryo UI" panose="020B0604030504040204" pitchFamily="50" charset="-128"/>
              </a:rPr>
              <a:t>Confidential</a:t>
            </a:r>
            <a:r>
              <a:rPr lang="en-US" altLang="ja-JP" sz="599" baseline="0">
                <a:solidFill>
                  <a:schemeClr val="tx2"/>
                </a:solidFill>
                <a:latin typeface="EYInterstate Light" panose="02000506000000020004" pitchFamily="2" charset="0"/>
                <a:ea typeface="Meiryo UI" panose="020B0604030504040204" pitchFamily="50" charset="-128"/>
              </a:rPr>
              <a:t> - All Rights Reserved - EY Strategy and Consulting Co., Ltd.  2022</a:t>
            </a:r>
          </a:p>
        </p:txBody>
      </p:sp>
      <p:sp>
        <p:nvSpPr>
          <p:cNvPr id="25" name="Text Box 13">
            <a:extLst>
              <a:ext uri="{FF2B5EF4-FFF2-40B4-BE49-F238E27FC236}">
                <a16:creationId xmlns:a16="http://schemas.microsoft.com/office/drawing/2014/main" id="{4001F2A1-9E41-4800-A58F-CD71FBEA2C54}"/>
              </a:ext>
            </a:extLst>
          </p:cNvPr>
          <p:cNvSpPr txBox="1">
            <a:spLocks noChangeArrowheads="1"/>
          </p:cNvSpPr>
          <p:nvPr/>
        </p:nvSpPr>
        <p:spPr bwMode="auto">
          <a:xfrm>
            <a:off x="9020696" y="6432955"/>
            <a:ext cx="367652" cy="131317"/>
          </a:xfrm>
          <a:prstGeom prst="rect">
            <a:avLst/>
          </a:prstGeom>
          <a:noFill/>
          <a:ln w="12700">
            <a:noFill/>
            <a:miter lim="800000"/>
            <a:headEnd type="none" w="sm" len="sm"/>
            <a:tailEnd type="none" w="sm" len="sm"/>
          </a:ln>
          <a:effectLst/>
        </p:spPr>
        <p:txBody>
          <a:bodyPr lIns="0" tIns="0" rIns="0" bIns="0" anchor="b"/>
          <a:lstStyle/>
          <a:p>
            <a:pPr marL="0" marR="0" lvl="0" indent="0" algn="r" defTabSz="851135" rtl="0" eaLnBrk="1" fontAlgn="auto" latinLnBrk="0" hangingPunct="1">
              <a:lnSpc>
                <a:spcPct val="100000"/>
              </a:lnSpc>
              <a:spcBef>
                <a:spcPct val="0"/>
              </a:spcBef>
              <a:spcAft>
                <a:spcPct val="0"/>
              </a:spcAft>
              <a:buClrTx/>
              <a:buSzTx/>
              <a:buFontTx/>
              <a:buNone/>
              <a:tabLst/>
              <a:defRPr/>
            </a:pPr>
            <a:fld id="{1F17C079-91D2-41EA-A70C-62ABED709FF5}" type="slidenum">
              <a:rPr kumimoji="0" lang="ja-JP" altLang="en-US" sz="684" b="0" i="0" u="none" strike="noStrike" kern="1200" cap="none" spc="0" normalizeH="0" baseline="0" noProof="0" smtClean="0">
                <a:ln>
                  <a:noFill/>
                </a:ln>
                <a:solidFill>
                  <a:schemeClr val="tx2"/>
                </a:solidFill>
                <a:effectLst/>
                <a:uLnTx/>
                <a:uFillTx/>
                <a:latin typeface="EYInterstate" panose="02000503020000020004" pitchFamily="2" charset="0"/>
                <a:ea typeface="Meiryo UI" panose="020B0604030504040204" pitchFamily="50" charset="-128"/>
                <a:cs typeface="+mn-cs"/>
              </a:rPr>
              <a:pPr marL="0" marR="0" lvl="0" indent="0" algn="r" defTabSz="851135" rtl="0" eaLnBrk="1" fontAlgn="auto" latinLnBrk="0" hangingPunct="1">
                <a:lnSpc>
                  <a:spcPct val="100000"/>
                </a:lnSpc>
                <a:spcBef>
                  <a:spcPct val="0"/>
                </a:spcBef>
                <a:spcAft>
                  <a:spcPct val="0"/>
                </a:spcAft>
                <a:buClrTx/>
                <a:buSzTx/>
                <a:buFontTx/>
                <a:buNone/>
                <a:tabLst/>
                <a:defRPr/>
              </a:pPr>
              <a:t>‹#›</a:t>
            </a:fld>
            <a:endParaRPr kumimoji="0" lang="en-US" altLang="ja-JP" sz="684" b="0" i="0" u="none" strike="noStrike" kern="1200" cap="none" spc="0" normalizeH="0" baseline="0" noProof="0">
              <a:ln>
                <a:noFill/>
              </a:ln>
              <a:solidFill>
                <a:schemeClr val="tx2"/>
              </a:solidFill>
              <a:effectLst/>
              <a:uLnTx/>
              <a:uFillTx/>
              <a:latin typeface="EYInterstate" panose="02000503020000020004" pitchFamily="2" charset="0"/>
              <a:ea typeface="Meiryo UI" panose="020B0604030504040204" pitchFamily="50" charset="-128"/>
              <a:cs typeface="+mn-cs"/>
            </a:endParaRPr>
          </a:p>
        </p:txBody>
      </p:sp>
      <p:sp>
        <p:nvSpPr>
          <p:cNvPr id="28" name="テキスト ボックス 27">
            <a:extLst>
              <a:ext uri="{FF2B5EF4-FFF2-40B4-BE49-F238E27FC236}">
                <a16:creationId xmlns:a16="http://schemas.microsoft.com/office/drawing/2014/main" id="{2A0AA2D7-6095-43BE-98CE-F2FBBA652BEF}"/>
              </a:ext>
            </a:extLst>
          </p:cNvPr>
          <p:cNvSpPr txBox="1"/>
          <p:nvPr/>
        </p:nvSpPr>
        <p:spPr bwMode="auto">
          <a:xfrm>
            <a:off x="-402359" y="6564271"/>
            <a:ext cx="213200" cy="118494"/>
          </a:xfrm>
          <a:prstGeom prst="rect">
            <a:avLst/>
          </a:prstGeom>
          <a:noFill/>
        </p:spPr>
        <p:txBody>
          <a:bodyPr wrap="none" lIns="0" tIns="0" rIns="0" bIns="0">
            <a:spAutoFit/>
          </a:bodyPr>
          <a:lstStyle/>
          <a:p>
            <a:pPr>
              <a:defRPr/>
            </a:pPr>
            <a:r>
              <a:rPr lang="en-US" altLang="ja-JP" sz="770" baseline="0">
                <a:solidFill>
                  <a:schemeClr val="tx2"/>
                </a:solidFill>
                <a:latin typeface="EYInterstate" panose="02000503020000020004" pitchFamily="2" charset="0"/>
                <a:ea typeface="Meiryo UI" panose="020B0604030504040204" pitchFamily="50" charset="-128"/>
              </a:rPr>
              <a:t>9.60</a:t>
            </a:r>
            <a:endParaRPr lang="ja-JP" altLang="en-US" sz="770" baseline="0">
              <a:solidFill>
                <a:schemeClr val="tx2"/>
              </a:solidFill>
              <a:latin typeface="EYInterstate" panose="02000503020000020004" pitchFamily="2" charset="0"/>
              <a:ea typeface="Meiryo UI" panose="020B0604030504040204" pitchFamily="50" charset="-128"/>
            </a:endParaRPr>
          </a:p>
        </p:txBody>
      </p:sp>
      <p:cxnSp>
        <p:nvCxnSpPr>
          <p:cNvPr id="40" name="直線コネクタ 39">
            <a:extLst>
              <a:ext uri="{FF2B5EF4-FFF2-40B4-BE49-F238E27FC236}">
                <a16:creationId xmlns:a16="http://schemas.microsoft.com/office/drawing/2014/main" id="{BC06DD5C-1AB3-4DDD-89AE-1477C70567A3}"/>
              </a:ext>
            </a:extLst>
          </p:cNvPr>
          <p:cNvCxnSpPr/>
          <p:nvPr/>
        </p:nvCxnSpPr>
        <p:spPr bwMode="auto">
          <a:xfrm>
            <a:off x="1" y="1142809"/>
            <a:ext cx="9904703" cy="0"/>
          </a:xfrm>
          <a:prstGeom prst="line">
            <a:avLst/>
          </a:prstGeom>
          <a:noFill/>
          <a:ln w="19050" cap="flat" cmpd="sng" algn="ctr">
            <a:solidFill>
              <a:srgbClr val="27ACAA"/>
            </a:solidFill>
            <a:prstDash val="solid"/>
            <a:round/>
            <a:headEnd type="none" w="med" len="med"/>
            <a:tailEnd type="none" w="med" len="med"/>
          </a:ln>
          <a:effectLst/>
        </p:spPr>
      </p:cxnSp>
    </p:spTree>
    <p:extLst>
      <p:ext uri="{BB962C8B-B14F-4D97-AF65-F5344CB8AC3E}">
        <p14:creationId xmlns:p14="http://schemas.microsoft.com/office/powerpoint/2010/main" val="3673502776"/>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 id="2147483723" r:id="rId18"/>
    <p:sldLayoutId id="2147483724" r:id="rId19"/>
    <p:sldLayoutId id="2147483725" r:id="rId20"/>
    <p:sldLayoutId id="2147483726" r:id="rId21"/>
    <p:sldLayoutId id="2147483727" r:id="rId22"/>
    <p:sldLayoutId id="2147483728" r:id="rId23"/>
  </p:sldLayoutIdLst>
  <p:hf hdr="0" ftr="0" dt="0"/>
  <p:txStyles>
    <p:titleStyle>
      <a:lvl1pPr algn="l" defTabSz="891917" rtl="0" eaLnBrk="1" latinLnBrk="0" hangingPunct="1">
        <a:lnSpc>
          <a:spcPct val="85000"/>
        </a:lnSpc>
        <a:spcBef>
          <a:spcPct val="0"/>
        </a:spcBef>
        <a:buNone/>
        <a:defRPr kumimoji="1" sz="2907" b="1" kern="1200" baseline="0">
          <a:solidFill>
            <a:schemeClr val="accent1"/>
          </a:solidFill>
          <a:latin typeface="EYInterstate" panose="02000503020000020004" pitchFamily="2" charset="0"/>
          <a:ea typeface="ＭＳ Ｐゴシック" panose="020B0600070205080204" pitchFamily="50" charset="-128"/>
          <a:cs typeface="Arial" pitchFamily="34" charset="0"/>
        </a:defRPr>
      </a:lvl1pPr>
    </p:titleStyle>
    <p:bodyStyle>
      <a:lvl1pPr marL="334469" indent="-334469" algn="l" defTabSz="891917" rtl="0" eaLnBrk="1" latinLnBrk="0" hangingPunct="1">
        <a:spcBef>
          <a:spcPct val="20000"/>
        </a:spcBef>
        <a:buClr>
          <a:schemeClr val="accent2"/>
        </a:buClr>
        <a:buSzPct val="70000"/>
        <a:buFont typeface="Arial" pitchFamily="34" charset="0"/>
        <a:buChar char="►"/>
        <a:defRPr kumimoji="1" sz="2309" kern="1200">
          <a:solidFill>
            <a:schemeClr val="tx2"/>
          </a:solidFill>
          <a:latin typeface="+mn-lt"/>
          <a:ea typeface="+mn-ea"/>
          <a:cs typeface="+mn-cs"/>
        </a:defRPr>
      </a:lvl1pPr>
      <a:lvl2pPr marL="692166" indent="-345309" algn="l" defTabSz="891917" rtl="0" eaLnBrk="1" latinLnBrk="0" hangingPunct="1">
        <a:spcBef>
          <a:spcPct val="20000"/>
        </a:spcBef>
        <a:buClr>
          <a:schemeClr val="accent2"/>
        </a:buClr>
        <a:buSzPct val="70000"/>
        <a:buFont typeface="Arial" pitchFamily="34" charset="0"/>
        <a:buChar char="►"/>
        <a:defRPr kumimoji="1" sz="1967" kern="1200">
          <a:solidFill>
            <a:schemeClr val="tx2"/>
          </a:solidFill>
          <a:latin typeface="+mn-lt"/>
          <a:ea typeface="+mn-ea"/>
          <a:cs typeface="+mn-cs"/>
        </a:defRPr>
      </a:lvl2pPr>
      <a:lvl3pPr marL="1051410" indent="-345309" algn="l" defTabSz="891917" rtl="0" eaLnBrk="1" latinLnBrk="0" hangingPunct="1">
        <a:spcBef>
          <a:spcPct val="20000"/>
        </a:spcBef>
        <a:buClr>
          <a:schemeClr val="accent2"/>
        </a:buClr>
        <a:buSzPct val="70000"/>
        <a:buFont typeface="Arial" pitchFamily="34" charset="0"/>
        <a:buChar char="►"/>
        <a:defRPr kumimoji="1" sz="1796" kern="1200">
          <a:solidFill>
            <a:schemeClr val="tx2"/>
          </a:solidFill>
          <a:latin typeface="+mn-lt"/>
          <a:ea typeface="+mn-ea"/>
          <a:cs typeface="+mn-cs"/>
        </a:defRPr>
      </a:lvl3pPr>
      <a:lvl4pPr marL="1398266" indent="-346857"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4pPr>
      <a:lvl5pPr marL="1743575" indent="-345309"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5pPr>
      <a:lvl6pPr marL="2452772"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6pPr>
      <a:lvl7pPr marL="2898731"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7pPr>
      <a:lvl8pPr marL="3344689"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8pPr>
      <a:lvl9pPr marL="3790648"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9pPr>
    </p:bodyStyle>
    <p:otherStyle>
      <a:defPPr>
        <a:defRPr lang="en-US"/>
      </a:defPPr>
      <a:lvl1pPr marL="0" algn="l" defTabSz="891917" rtl="0" eaLnBrk="1" latinLnBrk="0" hangingPunct="1">
        <a:defRPr kumimoji="1" sz="1796" kern="1200">
          <a:solidFill>
            <a:schemeClr val="tx1"/>
          </a:solidFill>
          <a:latin typeface="+mn-lt"/>
          <a:ea typeface="+mn-ea"/>
          <a:cs typeface="+mn-cs"/>
        </a:defRPr>
      </a:lvl1pPr>
      <a:lvl2pPr marL="445959" algn="l" defTabSz="891917" rtl="0" eaLnBrk="1" latinLnBrk="0" hangingPunct="1">
        <a:defRPr kumimoji="1" sz="1796" kern="1200">
          <a:solidFill>
            <a:schemeClr val="tx1"/>
          </a:solidFill>
          <a:latin typeface="+mn-lt"/>
          <a:ea typeface="+mn-ea"/>
          <a:cs typeface="+mn-cs"/>
        </a:defRPr>
      </a:lvl2pPr>
      <a:lvl3pPr marL="891917" algn="l" defTabSz="891917" rtl="0" eaLnBrk="1" latinLnBrk="0" hangingPunct="1">
        <a:defRPr kumimoji="1" sz="1796" kern="1200">
          <a:solidFill>
            <a:schemeClr val="tx1"/>
          </a:solidFill>
          <a:latin typeface="+mn-lt"/>
          <a:ea typeface="+mn-ea"/>
          <a:cs typeface="+mn-cs"/>
        </a:defRPr>
      </a:lvl3pPr>
      <a:lvl4pPr marL="1337876" algn="l" defTabSz="891917" rtl="0" eaLnBrk="1" latinLnBrk="0" hangingPunct="1">
        <a:defRPr kumimoji="1" sz="1796" kern="1200">
          <a:solidFill>
            <a:schemeClr val="tx1"/>
          </a:solidFill>
          <a:latin typeface="+mn-lt"/>
          <a:ea typeface="+mn-ea"/>
          <a:cs typeface="+mn-cs"/>
        </a:defRPr>
      </a:lvl4pPr>
      <a:lvl5pPr marL="1783834" algn="l" defTabSz="891917" rtl="0" eaLnBrk="1" latinLnBrk="0" hangingPunct="1">
        <a:defRPr kumimoji="1" sz="1796" kern="1200">
          <a:solidFill>
            <a:schemeClr val="tx1"/>
          </a:solidFill>
          <a:latin typeface="+mn-lt"/>
          <a:ea typeface="+mn-ea"/>
          <a:cs typeface="+mn-cs"/>
        </a:defRPr>
      </a:lvl5pPr>
      <a:lvl6pPr marL="2229793" algn="l" defTabSz="891917" rtl="0" eaLnBrk="1" latinLnBrk="0" hangingPunct="1">
        <a:defRPr kumimoji="1" sz="1796" kern="1200">
          <a:solidFill>
            <a:schemeClr val="tx1"/>
          </a:solidFill>
          <a:latin typeface="+mn-lt"/>
          <a:ea typeface="+mn-ea"/>
          <a:cs typeface="+mn-cs"/>
        </a:defRPr>
      </a:lvl6pPr>
      <a:lvl7pPr marL="2675752" algn="l" defTabSz="891917" rtl="0" eaLnBrk="1" latinLnBrk="0" hangingPunct="1">
        <a:defRPr kumimoji="1" sz="1796" kern="1200">
          <a:solidFill>
            <a:schemeClr val="tx1"/>
          </a:solidFill>
          <a:latin typeface="+mn-lt"/>
          <a:ea typeface="+mn-ea"/>
          <a:cs typeface="+mn-cs"/>
        </a:defRPr>
      </a:lvl7pPr>
      <a:lvl8pPr marL="3121710" algn="l" defTabSz="891917" rtl="0" eaLnBrk="1" latinLnBrk="0" hangingPunct="1">
        <a:defRPr kumimoji="1" sz="1796" kern="1200">
          <a:solidFill>
            <a:schemeClr val="tx1"/>
          </a:solidFill>
          <a:latin typeface="+mn-lt"/>
          <a:ea typeface="+mn-ea"/>
          <a:cs typeface="+mn-cs"/>
        </a:defRPr>
      </a:lvl8pPr>
      <a:lvl9pPr marL="3567669" algn="l" defTabSz="891917" rtl="0" eaLnBrk="1" latinLnBrk="0" hangingPunct="1">
        <a:defRPr kumimoji="1" sz="1796"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52">
          <p15:clr>
            <a:srgbClr val="F26B43"/>
          </p15:clr>
        </p15:guide>
        <p15:guide id="8" pos="6384">
          <p15:clr>
            <a:srgbClr val="F26B43"/>
          </p15:clr>
        </p15:guide>
        <p15:guide id="11" orient="horz" pos="4423">
          <p15:clr>
            <a:srgbClr val="F26B43"/>
          </p15:clr>
        </p15:guide>
        <p15:guide id="20" orient="horz" pos="340">
          <p15:clr>
            <a:srgbClr val="F26B43"/>
          </p15:clr>
        </p15:guide>
        <p15:guide id="21" pos="3368">
          <p15:clr>
            <a:srgbClr val="F26B43"/>
          </p15:clr>
        </p15:guide>
        <p15:guide id="22" pos="2427">
          <p15:clr>
            <a:srgbClr val="F26B43"/>
          </p15:clr>
        </p15:guide>
        <p15:guide id="23" pos="4308">
          <p15:clr>
            <a:srgbClr val="F26B43"/>
          </p15:clr>
        </p15:guide>
        <p15:guide id="24" pos="4502">
          <p15:clr>
            <a:srgbClr val="F26B43"/>
          </p15:clr>
        </p15:guide>
        <p15:guide id="25" pos="2234">
          <p15:clr>
            <a:srgbClr val="F26B43"/>
          </p15:clr>
        </p15:guide>
        <p15:guide id="26" orient="horz" pos="998">
          <p15:clr>
            <a:srgbClr val="F26B43"/>
          </p15:clr>
        </p15:guide>
        <p15:guide id="27" orient="horz" pos="4559">
          <p15:clr>
            <a:srgbClr val="F26B43"/>
          </p15:clr>
        </p15:guide>
        <p15:guide id="28" orient="horz"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7AEFC0-7133-4A70-BD5E-842CC29ABDA9}"/>
              </a:ext>
            </a:extLst>
          </p:cNvPr>
          <p:cNvSpPr>
            <a:spLocks noGrp="1"/>
          </p:cNvSpPr>
          <p:nvPr>
            <p:ph type="title"/>
          </p:nvPr>
        </p:nvSpPr>
        <p:spPr/>
        <p:txBody>
          <a:bodyPr/>
          <a:lstStyle/>
          <a:p>
            <a:endParaRPr kumimoji="1" lang="ja-JP" altLang="en-US" dirty="0"/>
          </a:p>
        </p:txBody>
      </p:sp>
      <p:sp>
        <p:nvSpPr>
          <p:cNvPr id="4" name="テキスト プレースホルダー 3">
            <a:extLst>
              <a:ext uri="{FF2B5EF4-FFF2-40B4-BE49-F238E27FC236}">
                <a16:creationId xmlns:a16="http://schemas.microsoft.com/office/drawing/2014/main" id="{108C288C-940B-4457-844E-2DF5C35F2DDB}"/>
              </a:ext>
            </a:extLst>
          </p:cNvPr>
          <p:cNvSpPr>
            <a:spLocks noGrp="1"/>
          </p:cNvSpPr>
          <p:nvPr>
            <p:ph type="body" sz="quarter" idx="11"/>
          </p:nvPr>
        </p:nvSpPr>
        <p:spPr/>
        <p:txBody>
          <a:bodyPr/>
          <a:lstStyle/>
          <a:p>
            <a:endParaRPr kumimoji="1" lang="ja-JP" altLang="en-US" dirty="0"/>
          </a:p>
        </p:txBody>
      </p:sp>
      <p:sp>
        <p:nvSpPr>
          <p:cNvPr id="5" name="テキスト プレースホルダー 4">
            <a:extLst>
              <a:ext uri="{FF2B5EF4-FFF2-40B4-BE49-F238E27FC236}">
                <a16:creationId xmlns:a16="http://schemas.microsoft.com/office/drawing/2014/main" id="{F5BEBF44-4EAD-4D2F-A371-9D830A4623A3}"/>
              </a:ext>
            </a:extLst>
          </p:cNvPr>
          <p:cNvSpPr>
            <a:spLocks noGrp="1"/>
          </p:cNvSpPr>
          <p:nvPr>
            <p:ph type="body" sz="quarter" idx="12"/>
          </p:nvPr>
        </p:nvSpPr>
        <p:spPr/>
        <p:txBody>
          <a:bodyPr/>
          <a:lstStyle/>
          <a:p>
            <a:r>
              <a:rPr kumimoji="1" lang="en-US" altLang="ja-JP" dirty="0"/>
              <a:t>【</a:t>
            </a:r>
            <a:r>
              <a:rPr kumimoji="1" lang="ja-JP" altLang="en-US" dirty="0"/>
              <a:t>団体・法人名</a:t>
            </a:r>
            <a:r>
              <a:rPr kumimoji="1" lang="en-US" altLang="ja-JP" dirty="0"/>
              <a:t>】×××</a:t>
            </a:r>
            <a:r>
              <a:rPr kumimoji="1" lang="ja-JP" altLang="en-US" dirty="0"/>
              <a:t>株式会社</a:t>
            </a:r>
          </a:p>
        </p:txBody>
      </p:sp>
      <p:sp>
        <p:nvSpPr>
          <p:cNvPr id="7" name="テキスト ボックス 6">
            <a:extLst>
              <a:ext uri="{FF2B5EF4-FFF2-40B4-BE49-F238E27FC236}">
                <a16:creationId xmlns:a16="http://schemas.microsoft.com/office/drawing/2014/main" id="{7E36A50E-D89F-4B65-83B6-AC75ED796783}"/>
              </a:ext>
            </a:extLst>
          </p:cNvPr>
          <p:cNvSpPr txBox="1"/>
          <p:nvPr/>
        </p:nvSpPr>
        <p:spPr>
          <a:xfrm>
            <a:off x="4726295" y="6420545"/>
            <a:ext cx="4829975" cy="404326"/>
          </a:xfrm>
          <a:prstGeom prst="rect">
            <a:avLst/>
          </a:prstGeom>
          <a:noFill/>
        </p:spPr>
        <p:txBody>
          <a:bodyPr wrap="square" lIns="117000" tIns="78000" rIns="117000" bIns="78000" rtlCol="0" anchor="t">
            <a:noAutofit/>
          </a:bodyPr>
          <a:lstStyle/>
          <a:p>
            <a:pPr algn="r" defTabSz="1129943" fontAlgn="auto">
              <a:spcBef>
                <a:spcPts val="0"/>
              </a:spcBef>
              <a:spcAft>
                <a:spcPts val="650"/>
              </a:spcAft>
              <a:buClr>
                <a:srgbClr val="747480"/>
              </a:buClr>
            </a:pPr>
            <a:r>
              <a:rPr lang="ja-JP" altLang="en-US" sz="1517" dirty="0">
                <a:solidFill>
                  <a:srgbClr val="2E2E38"/>
                </a:solidFill>
                <a:latin typeface="+mn-lt"/>
                <a:ea typeface="+mn-ea"/>
              </a:rPr>
              <a:t>令和</a:t>
            </a:r>
            <a:r>
              <a:rPr lang="en-US" altLang="ja-JP" sz="1517" dirty="0">
                <a:solidFill>
                  <a:srgbClr val="2E2E38"/>
                </a:solidFill>
                <a:latin typeface="+mn-lt"/>
                <a:ea typeface="+mn-ea"/>
              </a:rPr>
              <a:t>5</a:t>
            </a:r>
            <a:r>
              <a:rPr lang="ja-JP" altLang="en-US" sz="1517" dirty="0">
                <a:solidFill>
                  <a:srgbClr val="2E2E38"/>
                </a:solidFill>
                <a:latin typeface="+mn-lt"/>
                <a:ea typeface="+mn-ea"/>
              </a:rPr>
              <a:t>年度</a:t>
            </a:r>
            <a:r>
              <a:rPr lang="en-US" altLang="ja-JP" sz="1517" dirty="0">
                <a:solidFill>
                  <a:srgbClr val="2E2E38"/>
                </a:solidFill>
                <a:latin typeface="+mn-lt"/>
                <a:ea typeface="+mn-ea"/>
              </a:rPr>
              <a:t>UX</a:t>
            </a:r>
            <a:r>
              <a:rPr lang="ja-JP" altLang="en-US" sz="1517" dirty="0">
                <a:solidFill>
                  <a:srgbClr val="2E2E38"/>
                </a:solidFill>
                <a:latin typeface="+mn-lt"/>
                <a:ea typeface="+mn-ea"/>
              </a:rPr>
              <a:t>プロジェクト実証サポート事業</a:t>
            </a:r>
          </a:p>
        </p:txBody>
      </p:sp>
      <p:sp>
        <p:nvSpPr>
          <p:cNvPr id="8" name="タイトル 1">
            <a:extLst>
              <a:ext uri="{FF2B5EF4-FFF2-40B4-BE49-F238E27FC236}">
                <a16:creationId xmlns:a16="http://schemas.microsoft.com/office/drawing/2014/main" id="{1FB34122-613A-4935-A5E5-8F432D260D03}"/>
              </a:ext>
            </a:extLst>
          </p:cNvPr>
          <p:cNvSpPr txBox="1">
            <a:spLocks/>
          </p:cNvSpPr>
          <p:nvPr/>
        </p:nvSpPr>
        <p:spPr>
          <a:xfrm>
            <a:off x="478303" y="3749522"/>
            <a:ext cx="8722788" cy="1781788"/>
          </a:xfrm>
          <a:prstGeom prst="rect">
            <a:avLst/>
          </a:prstGeom>
        </p:spPr>
        <p:txBody>
          <a:bodyPr vert="horz" lIns="99060" tIns="49530" rIns="99060" bIns="4953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lgn="l"/>
            <a:r>
              <a:rPr lang="en-US" altLang="ja-JP" sz="1600" dirty="0">
                <a:solidFill>
                  <a:srgbClr val="FF0000"/>
                </a:solidFill>
                <a:latin typeface="+mn-ea"/>
                <a:ea typeface="+mn-ea"/>
              </a:rPr>
              <a:t>※</a:t>
            </a:r>
            <a:r>
              <a:rPr lang="ja-JP" altLang="en-US" sz="1600" dirty="0">
                <a:solidFill>
                  <a:srgbClr val="FF0000"/>
                </a:solidFill>
                <a:latin typeface="+mn-ea"/>
                <a:ea typeface="+mn-ea"/>
              </a:rPr>
              <a:t>本様式は、自由に枚数・デザインを変更して頂いて構いません。</a:t>
            </a:r>
            <a:endParaRPr lang="en-US" altLang="ja-JP" sz="1600" dirty="0">
              <a:solidFill>
                <a:srgbClr val="FF0000"/>
              </a:solidFill>
              <a:latin typeface="+mn-ea"/>
              <a:ea typeface="+mn-ea"/>
            </a:endParaRPr>
          </a:p>
          <a:p>
            <a:pPr algn="l"/>
            <a:r>
              <a:rPr lang="ja-JP" altLang="en-US" sz="1600" dirty="0">
                <a:solidFill>
                  <a:srgbClr val="FF0000"/>
                </a:solidFill>
                <a:latin typeface="+mn-ea"/>
                <a:ea typeface="+mn-ea"/>
              </a:rPr>
              <a:t>スライドサイズを</a:t>
            </a:r>
            <a:r>
              <a:rPr lang="en-US" altLang="ja-JP" sz="1600" dirty="0">
                <a:solidFill>
                  <a:srgbClr val="FF0000"/>
                </a:solidFill>
                <a:latin typeface="+mn-ea"/>
                <a:ea typeface="+mn-ea"/>
              </a:rPr>
              <a:t>16:9</a:t>
            </a:r>
            <a:r>
              <a:rPr lang="ja-JP" altLang="en-US" sz="1600" dirty="0">
                <a:solidFill>
                  <a:srgbClr val="FF0000"/>
                </a:solidFill>
                <a:latin typeface="+mn-ea"/>
                <a:ea typeface="+mn-ea"/>
              </a:rPr>
              <a:t>に変更することも可とします。</a:t>
            </a:r>
          </a:p>
        </p:txBody>
      </p:sp>
    </p:spTree>
    <p:extLst>
      <p:ext uri="{BB962C8B-B14F-4D97-AF65-F5344CB8AC3E}">
        <p14:creationId xmlns:p14="http://schemas.microsoft.com/office/powerpoint/2010/main" val="1606874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692822-CBAE-4B81-B8DF-FFD91ACD12E7}"/>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472C5535-1880-4EDF-9631-63856BB29DE6}"/>
              </a:ext>
            </a:extLst>
          </p:cNvPr>
          <p:cNvSpPr>
            <a:spLocks noGrp="1"/>
          </p:cNvSpPr>
          <p:nvPr>
            <p:ph type="body" sz="quarter" idx="11"/>
          </p:nvPr>
        </p:nvSpPr>
        <p:spPr/>
        <p:txBody>
          <a:bodyPr/>
          <a:lstStyle/>
          <a:p>
            <a:endParaRPr kumimoji="1" lang="en-US" altLang="ja-JP" dirty="0"/>
          </a:p>
          <a:p>
            <a:r>
              <a:rPr lang="ja-JP" altLang="en-US" sz="2000" b="1" dirty="0">
                <a:solidFill>
                  <a:schemeClr val="tx1"/>
                </a:solidFill>
                <a:latin typeface="Meiryo UI" panose="020B0604030504040204" pitchFamily="50" charset="-128"/>
                <a:ea typeface="Meiryo UI" panose="020B0604030504040204" pitchFamily="50" charset="-128"/>
                <a:cs typeface="メイリオ"/>
              </a:rPr>
              <a:t>社会課題の解決方法及び社会へのインパクト</a:t>
            </a:r>
            <a:endParaRPr kumimoji="1" lang="ja-JP" altLang="en-US" dirty="0"/>
          </a:p>
        </p:txBody>
      </p:sp>
      <p:sp>
        <p:nvSpPr>
          <p:cNvPr id="8" name="テキスト ボックス 7">
            <a:extLst>
              <a:ext uri="{FF2B5EF4-FFF2-40B4-BE49-F238E27FC236}">
                <a16:creationId xmlns:a16="http://schemas.microsoft.com/office/drawing/2014/main" id="{03673571-7031-4B34-942F-1FE385572DC1}"/>
              </a:ext>
            </a:extLst>
          </p:cNvPr>
          <p:cNvSpPr txBox="1"/>
          <p:nvPr/>
        </p:nvSpPr>
        <p:spPr>
          <a:xfrm>
            <a:off x="517467" y="1396126"/>
            <a:ext cx="8870693" cy="880241"/>
          </a:xfrm>
          <a:prstGeom prst="rect">
            <a:avLst/>
          </a:prstGeom>
          <a:noFill/>
        </p:spPr>
        <p:txBody>
          <a:bodyPr wrap="square">
            <a:spAutoFit/>
          </a:bodyPr>
          <a:lstStyle/>
          <a:p>
            <a:pPr marL="176213" marR="0" lvl="0" indent="-176213" algn="l" defTabSz="891917" rtl="0" eaLnBrk="1" fontAlgn="auto" latinLnBrk="0" hangingPunct="1">
              <a:lnSpc>
                <a:spcPct val="100000"/>
              </a:lnSpc>
              <a:spcBef>
                <a:spcPct val="20000"/>
              </a:spcBef>
              <a:spcAft>
                <a:spcPts val="0"/>
              </a:spcAft>
              <a:buClr>
                <a:srgbClr val="000000"/>
              </a:buClr>
              <a:buSzPct val="70000"/>
              <a:buFont typeface="メイリオ" panose="020B0604030504040204" pitchFamily="50" charset="-128"/>
              <a:buChar char="•"/>
              <a:tabLst/>
              <a:defRPr/>
            </a:pPr>
            <a:r>
              <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今回実施したいと考えている実証実験の具体的な内容と、予定している具体的な方法を記載してください。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6213" marR="0" lvl="0" indent="-176213" algn="l" defTabSz="891917" rtl="0" eaLnBrk="1" fontAlgn="auto" latinLnBrk="0" hangingPunct="1">
              <a:lnSpc>
                <a:spcPct val="100000"/>
              </a:lnSpc>
              <a:spcBef>
                <a:spcPct val="20000"/>
              </a:spcBef>
              <a:spcAft>
                <a:spcPts val="0"/>
              </a:spcAft>
              <a:buClr>
                <a:srgbClr val="000000"/>
              </a:buClr>
              <a:buSzPct val="70000"/>
              <a:buFont typeface="メイリオ" panose="020B0604030504040204" pitchFamily="50" charset="-128"/>
              <a:buChar char="•"/>
              <a:tabLst/>
              <a:defRPr/>
            </a:pPr>
            <a:r>
              <a:rPr kumimoji="1" lang="ja-JP" altLang="en-US"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将来的に、社会へ還元できるインパクトがどの程度あるのかについても記載してください。</a:t>
            </a:r>
            <a:endParaRPr kumimoji="1" lang="en-US" altLang="ja-JP" sz="16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036099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C96EA4-BA73-4AA0-8420-EF5B8CC54ED8}"/>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248866A3-5CE6-45C7-A690-F913C9A67059}"/>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本実証実験の成果指標</a:t>
            </a:r>
            <a:endParaRPr kumimoji="1" lang="ja-JP" altLang="en-US" sz="1850" dirty="0"/>
          </a:p>
        </p:txBody>
      </p:sp>
      <p:sp>
        <p:nvSpPr>
          <p:cNvPr id="4" name="テキスト プレースホルダー 3">
            <a:extLst>
              <a:ext uri="{FF2B5EF4-FFF2-40B4-BE49-F238E27FC236}">
                <a16:creationId xmlns:a16="http://schemas.microsoft.com/office/drawing/2014/main" id="{89838ABB-955A-41B2-85BD-F95B15E94C32}"/>
              </a:ext>
            </a:extLst>
          </p:cNvPr>
          <p:cNvSpPr>
            <a:spLocks noGrp="1"/>
          </p:cNvSpPr>
          <p:nvPr>
            <p:ph type="body" sz="quarter" idx="15"/>
          </p:nvPr>
        </p:nvSpPr>
        <p:spPr>
          <a:xfrm>
            <a:off x="589656" y="1412907"/>
            <a:ext cx="8870879" cy="4931257"/>
          </a:xfrm>
        </p:spPr>
        <p:txBody>
          <a:bodyPr/>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今回実証実験を実施した場合、どのように実証実験の結果を評価すべきか、現在考えている成果指標を記載してください。</a:t>
            </a:r>
            <a:endParaRPr kumimoji="1" lang="ja-JP" altLang="en-US" sz="1600" dirty="0"/>
          </a:p>
        </p:txBody>
      </p:sp>
    </p:spTree>
    <p:extLst>
      <p:ext uri="{BB962C8B-B14F-4D97-AF65-F5344CB8AC3E}">
        <p14:creationId xmlns:p14="http://schemas.microsoft.com/office/powerpoint/2010/main" val="1026091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F84675-813E-4672-A872-2161A2347251}"/>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E5346879-EBF2-47E5-A88E-0E7E20B548C1}"/>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事業化に向けた構想</a:t>
            </a:r>
            <a:endParaRPr kumimoji="1" lang="ja-JP" altLang="en-US" sz="1850" dirty="0"/>
          </a:p>
        </p:txBody>
      </p:sp>
      <p:sp>
        <p:nvSpPr>
          <p:cNvPr id="4" name="テキスト プレースホルダー 3">
            <a:extLst>
              <a:ext uri="{FF2B5EF4-FFF2-40B4-BE49-F238E27FC236}">
                <a16:creationId xmlns:a16="http://schemas.microsoft.com/office/drawing/2014/main" id="{E557AA98-1BAB-470E-8ECC-1857FC293026}"/>
              </a:ext>
            </a:extLst>
          </p:cNvPr>
          <p:cNvSpPr>
            <a:spLocks noGrp="1"/>
          </p:cNvSpPr>
          <p:nvPr>
            <p:ph type="body" sz="quarter" idx="15"/>
          </p:nvPr>
        </p:nvSpPr>
        <p:spPr>
          <a:xfrm>
            <a:off x="565593" y="1412907"/>
            <a:ext cx="8870879" cy="4931257"/>
          </a:xfrm>
        </p:spPr>
        <p:txBody>
          <a:bodyPr/>
          <a:lstStyle/>
          <a:p>
            <a:pP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実証実験を実施した後、実証実験で得られた結果を活用して、どのような事業展開を想定しているかをビジネスモデルも含め、現在考えている展望を記載してください。また、熊本県での事業展開についても、あれば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Font typeface="メイリオ" panose="020B0604030504040204" pitchFamily="50" charset="-128"/>
              <a:buChar char="•"/>
            </a:pPr>
            <a:endParaRPr kumimoji="1" lang="ja-JP" altLang="en-US" sz="1600" dirty="0">
              <a:solidFill>
                <a:srgbClr val="FF0000"/>
              </a:solidFill>
            </a:endParaRPr>
          </a:p>
        </p:txBody>
      </p:sp>
    </p:spTree>
    <p:extLst>
      <p:ext uri="{BB962C8B-B14F-4D97-AF65-F5344CB8AC3E}">
        <p14:creationId xmlns:p14="http://schemas.microsoft.com/office/powerpoint/2010/main" val="2540658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F80F8D-9550-4F5B-A866-8A75EC64EF86}"/>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89868F93-F067-476C-900C-D771D86DB363}"/>
              </a:ext>
            </a:extLst>
          </p:cNvPr>
          <p:cNvSpPr>
            <a:spLocks noGrp="1"/>
          </p:cNvSpPr>
          <p:nvPr>
            <p:ph type="body" sz="quarter" idx="11"/>
          </p:nvPr>
        </p:nvSpPr>
        <p:spPr/>
        <p:txBody>
          <a:bodyPr/>
          <a:lstStyle/>
          <a:p>
            <a:endParaRPr kumimoji="1" lang="en-US" altLang="ja-JP" dirty="0"/>
          </a:p>
          <a:p>
            <a:r>
              <a:rPr lang="ja-JP" altLang="en-US" dirty="0"/>
              <a:t>スケジュール</a:t>
            </a:r>
            <a:endParaRPr kumimoji="1" lang="ja-JP" altLang="en-US" dirty="0"/>
          </a:p>
        </p:txBody>
      </p:sp>
      <p:sp>
        <p:nvSpPr>
          <p:cNvPr id="5" name="コンテンツ プレースホルダー 2">
            <a:extLst>
              <a:ext uri="{FF2B5EF4-FFF2-40B4-BE49-F238E27FC236}">
                <a16:creationId xmlns:a16="http://schemas.microsoft.com/office/drawing/2014/main" id="{12DF1D2F-522C-40CF-B7B1-2623EEE13C56}"/>
              </a:ext>
            </a:extLst>
          </p:cNvPr>
          <p:cNvSpPr>
            <a:spLocks noGrp="1"/>
          </p:cNvSpPr>
          <p:nvPr>
            <p:ph type="body" sz="quarter" idx="15"/>
          </p:nvPr>
        </p:nvSpPr>
        <p:spPr>
          <a:xfrm>
            <a:off x="597735" y="1436688"/>
            <a:ext cx="8870950" cy="4930775"/>
          </a:xfrm>
        </p:spPr>
        <p:txBody>
          <a:bodyPr/>
          <a:lstStyle/>
          <a:p>
            <a:pPr>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現在検討している本実証実験の計画を、時系列に沿って関係者・方法・実証フィールドを明記してください。 （想定でも構いませんので、できる限り具体的に記載ください。）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 name="表 3">
            <a:extLst>
              <a:ext uri="{FF2B5EF4-FFF2-40B4-BE49-F238E27FC236}">
                <a16:creationId xmlns:a16="http://schemas.microsoft.com/office/drawing/2014/main" id="{58631BD5-A697-D81B-3059-0D57D6CEC1B3}"/>
              </a:ext>
            </a:extLst>
          </p:cNvPr>
          <p:cNvGraphicFramePr>
            <a:graphicFrameLocks noGrp="1"/>
          </p:cNvGraphicFramePr>
          <p:nvPr>
            <p:extLst>
              <p:ext uri="{D42A27DB-BD31-4B8C-83A1-F6EECF244321}">
                <p14:modId xmlns:p14="http://schemas.microsoft.com/office/powerpoint/2010/main" val="3689791386"/>
              </p:ext>
            </p:extLst>
          </p:nvPr>
        </p:nvGraphicFramePr>
        <p:xfrm>
          <a:off x="634511" y="2314878"/>
          <a:ext cx="8753837" cy="4002378"/>
        </p:xfrm>
        <a:graphic>
          <a:graphicData uri="http://schemas.openxmlformats.org/drawingml/2006/table">
            <a:tbl>
              <a:tblPr/>
              <a:tblGrid>
                <a:gridCol w="1591607">
                  <a:extLst>
                    <a:ext uri="{9D8B030D-6E8A-4147-A177-3AD203B41FA5}">
                      <a16:colId xmlns:a16="http://schemas.microsoft.com/office/drawing/2014/main" val="3671035324"/>
                    </a:ext>
                  </a:extLst>
                </a:gridCol>
                <a:gridCol w="1193705">
                  <a:extLst>
                    <a:ext uri="{9D8B030D-6E8A-4147-A177-3AD203B41FA5}">
                      <a16:colId xmlns:a16="http://schemas.microsoft.com/office/drawing/2014/main" val="1848914499"/>
                    </a:ext>
                  </a:extLst>
                </a:gridCol>
                <a:gridCol w="1193705">
                  <a:extLst>
                    <a:ext uri="{9D8B030D-6E8A-4147-A177-3AD203B41FA5}">
                      <a16:colId xmlns:a16="http://schemas.microsoft.com/office/drawing/2014/main" val="248126400"/>
                    </a:ext>
                  </a:extLst>
                </a:gridCol>
                <a:gridCol w="1193705">
                  <a:extLst>
                    <a:ext uri="{9D8B030D-6E8A-4147-A177-3AD203B41FA5}">
                      <a16:colId xmlns:a16="http://schemas.microsoft.com/office/drawing/2014/main" val="1988140220"/>
                    </a:ext>
                  </a:extLst>
                </a:gridCol>
                <a:gridCol w="1193705">
                  <a:extLst>
                    <a:ext uri="{9D8B030D-6E8A-4147-A177-3AD203B41FA5}">
                      <a16:colId xmlns:a16="http://schemas.microsoft.com/office/drawing/2014/main" val="4212353970"/>
                    </a:ext>
                  </a:extLst>
                </a:gridCol>
                <a:gridCol w="1193705">
                  <a:extLst>
                    <a:ext uri="{9D8B030D-6E8A-4147-A177-3AD203B41FA5}">
                      <a16:colId xmlns:a16="http://schemas.microsoft.com/office/drawing/2014/main" val="2795923729"/>
                    </a:ext>
                  </a:extLst>
                </a:gridCol>
                <a:gridCol w="1193705">
                  <a:extLst>
                    <a:ext uri="{9D8B030D-6E8A-4147-A177-3AD203B41FA5}">
                      <a16:colId xmlns:a16="http://schemas.microsoft.com/office/drawing/2014/main" val="2669620847"/>
                    </a:ext>
                  </a:extLst>
                </a:gridCol>
              </a:tblGrid>
              <a:tr h="355434">
                <a:tc>
                  <a:txBody>
                    <a:bodyPr/>
                    <a:lstStyle/>
                    <a:p>
                      <a:pPr algn="ctr" fontAlgn="ctr"/>
                      <a:r>
                        <a:rPr lang="zh-TW" altLang="en-US" sz="1000" b="1" i="0" u="none" strike="noStrike" dirty="0">
                          <a:solidFill>
                            <a:srgbClr val="000000"/>
                          </a:solidFill>
                          <a:effectLst/>
                          <a:latin typeface="Meiryo UI" panose="020B0604030504040204" pitchFamily="50" charset="-128"/>
                          <a:ea typeface="Meiryo UI" panose="020B0604030504040204" pitchFamily="50" charset="-128"/>
                        </a:rPr>
                        <a:t>対象事業</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9</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10</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endParaRPr lang="zh-TW" altLang="en-US" sz="10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1</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rPr>
                        <a:t>月</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32112521"/>
                  </a:ext>
                </a:extLst>
              </a:tr>
              <a:tr h="303912">
                <a:tc>
                  <a:txBody>
                    <a:bodyPr/>
                    <a:lstStyle/>
                    <a:p>
                      <a:pPr algn="l" fontAlgn="ctr"/>
                      <a:endParaRPr lang="ja-JP" altLang="en-US" sz="1000" b="0"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3811495333"/>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653446555"/>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1113783237"/>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828474366"/>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66230113"/>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zh-TW"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552851394"/>
                  </a:ext>
                </a:extLst>
              </a:tr>
              <a:tr h="303912">
                <a:tc>
                  <a:txBody>
                    <a:bodyPr/>
                    <a:lstStyle/>
                    <a:p>
                      <a:pPr algn="l" fontAlgn="ctr"/>
                      <a:r>
                        <a:rPr lang="ja-JP" altLang="en-US" sz="1000" b="0" i="0" u="none" strike="noStrike" dirty="0">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2648555382"/>
                  </a:ext>
                </a:extLst>
              </a:tr>
              <a:tr h="303912">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871151852"/>
                  </a:ext>
                </a:extLst>
              </a:tr>
              <a:tr h="303912">
                <a:tc>
                  <a:txBody>
                    <a:bodyPr/>
                    <a:lstStyle/>
                    <a:p>
                      <a:pPr algn="l" fontAlgn="ctr"/>
                      <a:r>
                        <a:rPr lang="en-US" altLang="ja-JP" sz="1000" b="1" i="0" u="none" strike="noStrike" dirty="0">
                          <a:solidFill>
                            <a:srgbClr val="000000"/>
                          </a:solidFill>
                          <a:effectLst/>
                          <a:latin typeface="+mn-lt"/>
                          <a:ea typeface="Meiryo UI" panose="020B0604030504040204" pitchFamily="50" charset="-128"/>
                        </a:rPr>
                        <a:t>XXXX</a:t>
                      </a:r>
                      <a:endParaRPr lang="ja-JP" altLang="en-US" sz="1000" b="1" i="0" u="none" strike="noStrike" dirty="0">
                        <a:solidFill>
                          <a:srgbClr val="000000"/>
                        </a:solidFill>
                        <a:effectLst/>
                        <a:latin typeface="+mn-lt"/>
                        <a:ea typeface="Meiryo UI" panose="020B0604030504040204" pitchFamily="50" charset="-128"/>
                      </a:endParaRP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a:noFill/>
                    </a:lnB>
                  </a:tcPr>
                </a:tc>
                <a:extLst>
                  <a:ext uri="{0D108BD9-81ED-4DB2-BD59-A6C34878D82A}">
                    <a16:rowId xmlns:a16="http://schemas.microsoft.com/office/drawing/2014/main" val="2405631031"/>
                  </a:ext>
                </a:extLst>
              </a:tr>
              <a:tr h="303912">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a:noFill/>
                    </a:lnB>
                  </a:tcPr>
                </a:tc>
                <a:extLst>
                  <a:ext uri="{0D108BD9-81ED-4DB2-BD59-A6C34878D82A}">
                    <a16:rowId xmlns:a16="http://schemas.microsoft.com/office/drawing/2014/main" val="3634406660"/>
                  </a:ext>
                </a:extLst>
              </a:tr>
              <a:tr h="303912">
                <a:tc>
                  <a:txBody>
                    <a:bodyPr/>
                    <a:lstStyle/>
                    <a:p>
                      <a:pPr algn="l" fontAlgn="ctr"/>
                      <a:r>
                        <a:rPr lang="ja-JP" altLang="en-US" sz="1000" b="0" i="0" u="none" strike="noStrike">
                          <a:solidFill>
                            <a:srgbClr val="000000"/>
                          </a:solidFill>
                          <a:effectLst/>
                          <a:latin typeface="+mn-lt"/>
                          <a:ea typeface="Meiryo UI" panose="020B0604030504040204" pitchFamily="50" charset="-128"/>
                        </a:rPr>
                        <a:t>　</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97473321"/>
                  </a:ext>
                </a:extLst>
              </a:tr>
            </a:tbl>
          </a:graphicData>
        </a:graphic>
      </p:graphicFrame>
    </p:spTree>
    <p:extLst>
      <p:ext uri="{BB962C8B-B14F-4D97-AF65-F5344CB8AC3E}">
        <p14:creationId xmlns:p14="http://schemas.microsoft.com/office/powerpoint/2010/main" val="62454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実証実験実施に向けた体制</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13777" y="1193775"/>
            <a:ext cx="8870950" cy="1171444"/>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実証実験を行うにあたり、体制と役割を具体的に記載ください。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buClr>
                <a:schemeClr val="accent5"/>
              </a:buClr>
              <a:buNone/>
            </a:pP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市町村連携枠については、連携先の市町村の誰から支援をしていただけるのか、どのような支援を行っていただける想定なのか、どのようなフィールドを提供していただける予定なのかを「責任・実施内容」へ具体的に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連携先企業がある場合はそちらの情報も記載ください。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buClr>
                <a:schemeClr val="accent5"/>
              </a:buClr>
              <a:buFont typeface="Arial" panose="020B0604020202020204" pitchFamily="34" charset="0"/>
              <a:buChar char="•"/>
            </a:pPr>
            <a:endPar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 name="直線コネクタ 54">
            <a:extLst>
              <a:ext uri="{FF2B5EF4-FFF2-40B4-BE49-F238E27FC236}">
                <a16:creationId xmlns:a16="http://schemas.microsoft.com/office/drawing/2014/main" id="{62F23760-6A37-2213-5E68-B87BFECBF1E2}"/>
              </a:ext>
            </a:extLst>
          </p:cNvPr>
          <p:cNvCxnSpPr>
            <a:cxnSpLocks/>
            <a:stCxn id="13" idx="2"/>
            <a:endCxn id="8" idx="1"/>
          </p:cNvCxnSpPr>
          <p:nvPr/>
        </p:nvCxnSpPr>
        <p:spPr>
          <a:xfrm rot="16200000" flipH="1">
            <a:off x="3842003" y="4250026"/>
            <a:ext cx="186766" cy="1032515"/>
          </a:xfrm>
          <a:prstGeom prst="bentConnector2">
            <a:avLst/>
          </a:prstGeom>
          <a:ln w="12700">
            <a:solidFill>
              <a:schemeClr val="accent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1B237112-3966-F696-01C0-3E12B69227B2}"/>
              </a:ext>
            </a:extLst>
          </p:cNvPr>
          <p:cNvGraphicFramePr>
            <a:graphicFrameLocks noGrp="1"/>
          </p:cNvGraphicFramePr>
          <p:nvPr>
            <p:extLst>
              <p:ext uri="{D42A27DB-BD31-4B8C-83A1-F6EECF244321}">
                <p14:modId xmlns:p14="http://schemas.microsoft.com/office/powerpoint/2010/main" val="2289821437"/>
              </p:ext>
            </p:extLst>
          </p:nvPr>
        </p:nvGraphicFramePr>
        <p:xfrm>
          <a:off x="2514019" y="2616793"/>
          <a:ext cx="1810220" cy="864000"/>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6400">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統括責任者</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37600">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a:t>
                      </a:r>
                      <a:r>
                        <a:rPr kumimoji="1" lang="ja-JP" altLang="en-US" sz="1100" baseline="0" dirty="0">
                          <a:solidFill>
                            <a:schemeClr val="tx2"/>
                          </a:solidFill>
                          <a:latin typeface="EYInterstate" panose="02000503020000020004" pitchFamily="2" charset="0"/>
                          <a:ea typeface="Meiryo UI" panose="020B0604030504040204" pitchFamily="50" charset="-128"/>
                        </a:rPr>
                        <a:t> </a:t>
                      </a:r>
                      <a:r>
                        <a:rPr kumimoji="1" lang="en-US" altLang="ja-JP" sz="1100" baseline="0" dirty="0">
                          <a:solidFill>
                            <a:schemeClr val="tx2"/>
                          </a:solidFill>
                          <a:latin typeface="EYInterstate" panose="02000503020000020004" pitchFamily="2" charset="0"/>
                          <a:ea typeface="Meiryo UI" panose="020B0604030504040204" pitchFamily="50" charset="-128"/>
                        </a:rPr>
                        <a:t>XX </a:t>
                      </a:r>
                      <a:endParaRPr kumimoji="1" lang="ja-JP" altLang="en-US"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 name="表 7">
            <a:extLst>
              <a:ext uri="{FF2B5EF4-FFF2-40B4-BE49-F238E27FC236}">
                <a16:creationId xmlns:a16="http://schemas.microsoft.com/office/drawing/2014/main" id="{F0D11EAA-28B3-AFF3-A3D0-78CD1E3357E6}"/>
              </a:ext>
            </a:extLst>
          </p:cNvPr>
          <p:cNvGraphicFramePr>
            <a:graphicFrameLocks noGrp="1"/>
          </p:cNvGraphicFramePr>
          <p:nvPr>
            <p:extLst>
              <p:ext uri="{D42A27DB-BD31-4B8C-83A1-F6EECF244321}">
                <p14:modId xmlns:p14="http://schemas.microsoft.com/office/powerpoint/2010/main" val="225593398"/>
              </p:ext>
            </p:extLst>
          </p:nvPr>
        </p:nvGraphicFramePr>
        <p:xfrm>
          <a:off x="4451644" y="4434017"/>
          <a:ext cx="1728128" cy="851300"/>
        </p:xfrm>
        <a:graphic>
          <a:graphicData uri="http://schemas.openxmlformats.org/drawingml/2006/table">
            <a:tbl>
              <a:tblPr firstRow="1" bandRow="1">
                <a:tableStyleId>{69012ECD-51FC-41F1-AA8D-1B2483CD663E}</a:tableStyleId>
              </a:tblPr>
              <a:tblGrid>
                <a:gridCol w="1728128">
                  <a:extLst>
                    <a:ext uri="{9D8B030D-6E8A-4147-A177-3AD203B41FA5}">
                      <a16:colId xmlns:a16="http://schemas.microsoft.com/office/drawing/2014/main" val="20000"/>
                    </a:ext>
                  </a:extLst>
                </a:gridCol>
              </a:tblGrid>
              <a:tr h="321602">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アドバイザー</a:t>
                      </a:r>
                    </a:p>
                  </a:txBody>
                  <a:tcPr marL="74940" marR="7494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29698">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0" baseline="0" dirty="0">
                          <a:solidFill>
                            <a:schemeClr val="tx2"/>
                          </a:solidFill>
                          <a:latin typeface="EYInterstate" panose="02000503020000020004" pitchFamily="2" charset="0"/>
                          <a:ea typeface="Meiryo UI" panose="020B0604030504040204" pitchFamily="50" charset="-128"/>
                        </a:rPr>
                        <a:t>XX </a:t>
                      </a:r>
                      <a:r>
                        <a:rPr kumimoji="1" lang="en-US" altLang="ja-JP" sz="1100" b="0" baseline="0" dirty="0" err="1">
                          <a:solidFill>
                            <a:schemeClr val="tx2"/>
                          </a:solidFill>
                          <a:latin typeface="EYInterstate" panose="02000503020000020004" pitchFamily="2" charset="0"/>
                          <a:ea typeface="Meiryo UI" panose="020B0604030504040204" pitchFamily="50" charset="-128"/>
                        </a:rPr>
                        <a:t>XX</a:t>
                      </a:r>
                      <a:endParaRPr kumimoji="1" lang="ja-JP" altLang="en-US" sz="1100" b="0" baseline="0" dirty="0">
                        <a:solidFill>
                          <a:schemeClr val="tx2"/>
                        </a:solidFill>
                        <a:latin typeface="EYInterstate" panose="02000503020000020004" pitchFamily="2" charset="0"/>
                        <a:ea typeface="Meiryo UI" panose="020B0604030504040204" pitchFamily="50" charset="-128"/>
                      </a:endParaRPr>
                    </a:p>
                  </a:txBody>
                  <a:tcPr marL="74940" marR="7494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9" name="表 8">
            <a:extLst>
              <a:ext uri="{FF2B5EF4-FFF2-40B4-BE49-F238E27FC236}">
                <a16:creationId xmlns:a16="http://schemas.microsoft.com/office/drawing/2014/main" id="{BD1CEE45-2D7F-FFD5-BEC6-89AB34C37AB4}"/>
              </a:ext>
            </a:extLst>
          </p:cNvPr>
          <p:cNvGraphicFramePr>
            <a:graphicFrameLocks noGrp="1"/>
          </p:cNvGraphicFramePr>
          <p:nvPr>
            <p:extLst>
              <p:ext uri="{D42A27DB-BD31-4B8C-83A1-F6EECF244321}">
                <p14:modId xmlns:p14="http://schemas.microsoft.com/office/powerpoint/2010/main" val="3085897620"/>
              </p:ext>
            </p:extLst>
          </p:nvPr>
        </p:nvGraphicFramePr>
        <p:xfrm>
          <a:off x="2514017" y="5155405"/>
          <a:ext cx="1810220" cy="1596164"/>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30678">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担当チーム</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1265486">
                <a:tc>
                  <a:txBody>
                    <a:bodyPr/>
                    <a:lstStyle/>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cxnSp>
        <p:nvCxnSpPr>
          <p:cNvPr id="12" name="直線コネクタ 11">
            <a:extLst>
              <a:ext uri="{FF2B5EF4-FFF2-40B4-BE49-F238E27FC236}">
                <a16:creationId xmlns:a16="http://schemas.microsoft.com/office/drawing/2014/main" id="{23C67D21-ACD7-CDEE-5BEE-23ABB20FF8DD}"/>
              </a:ext>
            </a:extLst>
          </p:cNvPr>
          <p:cNvCxnSpPr>
            <a:cxnSpLocks/>
            <a:stCxn id="7" idx="2"/>
            <a:endCxn id="9" idx="0"/>
          </p:cNvCxnSpPr>
          <p:nvPr/>
        </p:nvCxnSpPr>
        <p:spPr>
          <a:xfrm flipH="1">
            <a:off x="3419127" y="3480793"/>
            <a:ext cx="2" cy="1674612"/>
          </a:xfrm>
          <a:prstGeom prst="line">
            <a:avLst/>
          </a:prstGeom>
          <a:ln w="12700">
            <a:solidFill>
              <a:schemeClr val="accent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3" name="表 12">
            <a:extLst>
              <a:ext uri="{FF2B5EF4-FFF2-40B4-BE49-F238E27FC236}">
                <a16:creationId xmlns:a16="http://schemas.microsoft.com/office/drawing/2014/main" id="{B3886737-9451-4111-5D00-21FF45A976BF}"/>
              </a:ext>
            </a:extLst>
          </p:cNvPr>
          <p:cNvGraphicFramePr>
            <a:graphicFrameLocks noGrp="1"/>
          </p:cNvGraphicFramePr>
          <p:nvPr>
            <p:extLst>
              <p:ext uri="{D42A27DB-BD31-4B8C-83A1-F6EECF244321}">
                <p14:modId xmlns:p14="http://schemas.microsoft.com/office/powerpoint/2010/main" val="3548955263"/>
              </p:ext>
            </p:extLst>
          </p:nvPr>
        </p:nvGraphicFramePr>
        <p:xfrm>
          <a:off x="2514019" y="3808901"/>
          <a:ext cx="1810220" cy="864000"/>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6400">
                <a:tc>
                  <a:txBody>
                    <a:bodyPr/>
                    <a:lstStyle/>
                    <a:p>
                      <a:pPr algn="ctr"/>
                      <a:r>
                        <a:rPr kumimoji="1" lang="ja-JP" altLang="en-US" sz="1100" baseline="0" dirty="0">
                          <a:solidFill>
                            <a:schemeClr val="tx2"/>
                          </a:solidFill>
                          <a:latin typeface="EYInterstate" panose="02000503020000020004" pitchFamily="2" charset="0"/>
                          <a:ea typeface="Meiryo UI" panose="020B0604030504040204" pitchFamily="50" charset="-128"/>
                        </a:rPr>
                        <a:t>プロジェクト責任者</a:t>
                      </a: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rgbClr val="4EC0BA"/>
                    </a:solidFill>
                  </a:tcPr>
                </a:tc>
                <a:extLst>
                  <a:ext uri="{0D108BD9-81ED-4DB2-BD59-A6C34878D82A}">
                    <a16:rowId xmlns:a16="http://schemas.microsoft.com/office/drawing/2014/main" val="10000"/>
                  </a:ext>
                </a:extLst>
              </a:tr>
              <a:tr h="537600">
                <a:tc>
                  <a:txBody>
                    <a:bodyPr/>
                    <a:lstStyle/>
                    <a:p>
                      <a:pPr algn="l"/>
                      <a:r>
                        <a:rPr kumimoji="1" lang="ja-JP" altLang="en-US" sz="1100" b="1" baseline="0" dirty="0">
                          <a:solidFill>
                            <a:schemeClr val="tx2"/>
                          </a:solidFill>
                          <a:latin typeface="EYInterstate" panose="02000503020000020004" pitchFamily="2" charset="0"/>
                          <a:ea typeface="Meiryo UI" panose="020B0604030504040204" pitchFamily="50" charset="-128"/>
                        </a:rPr>
                        <a:t>役職：</a:t>
                      </a:r>
                      <a:endParaRPr kumimoji="1" lang="en-US" altLang="ja-JP" sz="1100" b="1" baseline="0" dirty="0">
                        <a:solidFill>
                          <a:schemeClr val="tx2"/>
                        </a:solidFill>
                        <a:latin typeface="EYInterstate" panose="02000503020000020004" pitchFamily="2" charset="0"/>
                        <a:ea typeface="Meiryo UI" panose="020B0604030504040204" pitchFamily="50" charset="-128"/>
                      </a:endParaRPr>
                    </a:p>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a:t>
                      </a:r>
                      <a:r>
                        <a:rPr kumimoji="1" lang="ja-JP" altLang="en-US" sz="1100" baseline="0" dirty="0">
                          <a:solidFill>
                            <a:schemeClr val="tx2"/>
                          </a:solidFill>
                          <a:latin typeface="EYInterstate" panose="02000503020000020004" pitchFamily="2" charset="0"/>
                          <a:ea typeface="Meiryo UI" panose="020B0604030504040204" pitchFamily="50" charset="-128"/>
                        </a:rPr>
                        <a:t> </a:t>
                      </a:r>
                      <a:r>
                        <a:rPr kumimoji="1" lang="en-US" altLang="ja-JP" sz="1100" baseline="0" dirty="0">
                          <a:solidFill>
                            <a:schemeClr val="tx2"/>
                          </a:solidFill>
                          <a:latin typeface="EYInterstate" panose="02000503020000020004" pitchFamily="2" charset="0"/>
                          <a:ea typeface="Meiryo UI" panose="020B0604030504040204" pitchFamily="50" charset="-128"/>
                        </a:rPr>
                        <a:t>XX </a:t>
                      </a:r>
                      <a:endParaRPr kumimoji="1" lang="ja-JP" altLang="en-US"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rgbClr val="4EC0BA"/>
                      </a:solidFill>
                      <a:prstDash val="solid"/>
                      <a:round/>
                      <a:headEnd type="none" w="med" len="med"/>
                      <a:tailEnd type="none" w="med" len="med"/>
                    </a:lnL>
                    <a:lnR w="12700" cap="flat" cmpd="sng" algn="ctr">
                      <a:solidFill>
                        <a:srgbClr val="4EC0BA"/>
                      </a:solidFill>
                      <a:prstDash val="solid"/>
                      <a:round/>
                      <a:headEnd type="none" w="med" len="med"/>
                      <a:tailEnd type="none" w="med" len="med"/>
                    </a:lnR>
                    <a:lnT w="12700" cap="flat" cmpd="sng" algn="ctr">
                      <a:solidFill>
                        <a:srgbClr val="4EC0BA"/>
                      </a:solidFill>
                      <a:prstDash val="solid"/>
                      <a:round/>
                      <a:headEnd type="none" w="med" len="med"/>
                      <a:tailEnd type="none" w="med" len="med"/>
                    </a:lnT>
                    <a:lnB w="12700" cap="flat" cmpd="sng" algn="ctr">
                      <a:solidFill>
                        <a:srgbClr val="4EC0BA"/>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11" name="表 10">
            <a:extLst>
              <a:ext uri="{FF2B5EF4-FFF2-40B4-BE49-F238E27FC236}">
                <a16:creationId xmlns:a16="http://schemas.microsoft.com/office/drawing/2014/main" id="{32FBE0FB-D833-85CD-9DA2-6510B4ACF119}"/>
              </a:ext>
            </a:extLst>
          </p:cNvPr>
          <p:cNvGraphicFramePr>
            <a:graphicFrameLocks noGrp="1"/>
          </p:cNvGraphicFramePr>
          <p:nvPr>
            <p:extLst>
              <p:ext uri="{D42A27DB-BD31-4B8C-83A1-F6EECF244321}">
                <p14:modId xmlns:p14="http://schemas.microsoft.com/office/powerpoint/2010/main" val="779918120"/>
              </p:ext>
            </p:extLst>
          </p:nvPr>
        </p:nvGraphicFramePr>
        <p:xfrm>
          <a:off x="454865" y="2616793"/>
          <a:ext cx="1810220" cy="2427935"/>
        </p:xfrm>
        <a:graphic>
          <a:graphicData uri="http://schemas.openxmlformats.org/drawingml/2006/table">
            <a:tbl>
              <a:tblPr firstRow="1" bandRow="1">
                <a:tableStyleId>{69012ECD-51FC-41F1-AA8D-1B2483CD663E}</a:tableStyleId>
              </a:tblPr>
              <a:tblGrid>
                <a:gridCol w="1810220">
                  <a:extLst>
                    <a:ext uri="{9D8B030D-6E8A-4147-A177-3AD203B41FA5}">
                      <a16:colId xmlns:a16="http://schemas.microsoft.com/office/drawing/2014/main" val="20000"/>
                    </a:ext>
                  </a:extLst>
                </a:gridCol>
              </a:tblGrid>
              <a:tr h="324815">
                <a:tc>
                  <a:txBody>
                    <a:bodyPr/>
                    <a:lstStyle/>
                    <a:p>
                      <a:pPr algn="ctr"/>
                      <a:r>
                        <a:rPr kumimoji="1" lang="en-US" altLang="ja-JP" sz="1100" baseline="0" dirty="0">
                          <a:solidFill>
                            <a:schemeClr val="tx2"/>
                          </a:solidFill>
                          <a:latin typeface="EYInterstate" panose="02000503020000020004" pitchFamily="2" charset="0"/>
                          <a:ea typeface="Meiryo UI" panose="020B0604030504040204" pitchFamily="50" charset="-128"/>
                        </a:rPr>
                        <a:t>XXX</a:t>
                      </a:r>
                      <a:r>
                        <a:rPr kumimoji="1" lang="ja-JP" altLang="en-US" sz="1100" baseline="0" dirty="0">
                          <a:solidFill>
                            <a:schemeClr val="tx2"/>
                          </a:solidFill>
                          <a:latin typeface="EYInterstate" panose="02000503020000020004" pitchFamily="2" charset="0"/>
                          <a:ea typeface="Meiryo UI" panose="020B0604030504040204" pitchFamily="50" charset="-128"/>
                        </a:rPr>
                        <a:t>（連携市町村名）</a:t>
                      </a:r>
                    </a:p>
                  </a:txBody>
                  <a:tcPr marL="81960" marR="819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537600">
                <a:tc>
                  <a:txBody>
                    <a:bodyPr/>
                    <a:lstStyle/>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p>
                      <a:r>
                        <a:rPr lang="ja-JP" altLang="en-US" sz="1100" b="1" baseline="0" dirty="0">
                          <a:solidFill>
                            <a:schemeClr val="tx2"/>
                          </a:solidFill>
                          <a:latin typeface="EYInterstate" panose="02000503020000020004" pitchFamily="2" charset="0"/>
                          <a:ea typeface="Meiryo UI" panose="020B0604030504040204" pitchFamily="50" charset="-128"/>
                        </a:rPr>
                        <a:t>役職：</a:t>
                      </a:r>
                      <a:endParaRPr lang="en-US" altLang="ja-JP" sz="1100" b="1" baseline="0" dirty="0">
                        <a:solidFill>
                          <a:schemeClr val="tx2"/>
                        </a:solidFill>
                        <a:latin typeface="EYInterstate" panose="02000503020000020004" pitchFamily="2" charset="0"/>
                        <a:ea typeface="Meiryo UI" panose="020B0604030504040204" pitchFamily="50" charset="-128"/>
                      </a:endParaRPr>
                    </a:p>
                    <a:p>
                      <a:pPr algn="ctr"/>
                      <a:r>
                        <a:rPr lang="en-US" altLang="ja-JP" sz="1100" baseline="0" dirty="0">
                          <a:solidFill>
                            <a:schemeClr val="tx2"/>
                          </a:solidFill>
                          <a:latin typeface="EYInterstate" panose="02000503020000020004" pitchFamily="2" charset="0"/>
                          <a:ea typeface="Meiryo UI" panose="020B0604030504040204" pitchFamily="50" charset="-128"/>
                        </a:rPr>
                        <a:t>XX</a:t>
                      </a:r>
                      <a:r>
                        <a:rPr lang="ja-JP" altLang="en-US" sz="1100" baseline="0" dirty="0">
                          <a:solidFill>
                            <a:schemeClr val="tx2"/>
                          </a:solidFill>
                          <a:latin typeface="EYInterstate" panose="02000503020000020004" pitchFamily="2" charset="0"/>
                          <a:ea typeface="Meiryo UI" panose="020B0604030504040204" pitchFamily="50" charset="-128"/>
                        </a:rPr>
                        <a:t> </a:t>
                      </a:r>
                      <a:r>
                        <a:rPr lang="en-US" altLang="ja-JP" sz="1100" baseline="0" dirty="0">
                          <a:solidFill>
                            <a:schemeClr val="tx2"/>
                          </a:solidFill>
                          <a:latin typeface="EYInterstate" panose="02000503020000020004" pitchFamily="2" charset="0"/>
                          <a:ea typeface="Meiryo UI" panose="020B0604030504040204" pitchFamily="50" charset="-128"/>
                        </a:rPr>
                        <a:t>XX</a:t>
                      </a:r>
                    </a:p>
                    <a:p>
                      <a:pPr algn="ctr"/>
                      <a:endParaRPr lang="en-US" altLang="ja-JP" sz="1100" baseline="0" dirty="0">
                        <a:solidFill>
                          <a:schemeClr val="tx2"/>
                        </a:solidFill>
                        <a:latin typeface="EYInterstate" panose="02000503020000020004" pitchFamily="2" charset="0"/>
                        <a:ea typeface="Meiryo UI" panose="020B0604030504040204" pitchFamily="50" charset="-128"/>
                      </a:endParaRPr>
                    </a:p>
                  </a:txBody>
                  <a:tcPr marL="81960" marR="819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7" name="Content Placeholder 20">
            <a:extLst>
              <a:ext uri="{FF2B5EF4-FFF2-40B4-BE49-F238E27FC236}">
                <a16:creationId xmlns:a16="http://schemas.microsoft.com/office/drawing/2014/main" id="{EE8BB1C7-D750-6112-CD8F-E9F084B40A96}"/>
              </a:ext>
            </a:extLst>
          </p:cNvPr>
          <p:cNvGraphicFramePr>
            <a:graphicFrameLocks/>
          </p:cNvGraphicFramePr>
          <p:nvPr>
            <p:extLst>
              <p:ext uri="{D42A27DB-BD31-4B8C-83A1-F6EECF244321}">
                <p14:modId xmlns:p14="http://schemas.microsoft.com/office/powerpoint/2010/main" val="541458048"/>
              </p:ext>
            </p:extLst>
          </p:nvPr>
        </p:nvGraphicFramePr>
        <p:xfrm>
          <a:off x="6307178" y="2551987"/>
          <a:ext cx="3074627" cy="4199582"/>
        </p:xfrm>
        <a:graphic>
          <a:graphicData uri="http://schemas.openxmlformats.org/drawingml/2006/table">
            <a:tbl>
              <a:tblPr firstRow="1" bandRow="1"/>
              <a:tblGrid>
                <a:gridCol w="326880">
                  <a:extLst>
                    <a:ext uri="{9D8B030D-6E8A-4147-A177-3AD203B41FA5}">
                      <a16:colId xmlns:a16="http://schemas.microsoft.com/office/drawing/2014/main" val="1625193688"/>
                    </a:ext>
                  </a:extLst>
                </a:gridCol>
                <a:gridCol w="947275">
                  <a:extLst>
                    <a:ext uri="{9D8B030D-6E8A-4147-A177-3AD203B41FA5}">
                      <a16:colId xmlns:a16="http://schemas.microsoft.com/office/drawing/2014/main" val="20000"/>
                    </a:ext>
                  </a:extLst>
                </a:gridCol>
                <a:gridCol w="1800472">
                  <a:extLst>
                    <a:ext uri="{9D8B030D-6E8A-4147-A177-3AD203B41FA5}">
                      <a16:colId xmlns:a16="http://schemas.microsoft.com/office/drawing/2014/main" val="20001"/>
                    </a:ext>
                  </a:extLst>
                </a:gridCol>
              </a:tblGrid>
              <a:tr h="410292">
                <a:tc>
                  <a:txBody>
                    <a:bodyPr/>
                    <a:lstStyle/>
                    <a:p>
                      <a:pPr algn="ctr"/>
                      <a:endParaRPr lang="en-GB"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ctr"/>
                      <a:r>
                        <a:rPr lang="ja-JP" altLang="en-US" sz="1200" b="1" baseline="0" dirty="0">
                          <a:solidFill>
                            <a:schemeClr val="tx2"/>
                          </a:solidFill>
                          <a:latin typeface="EYInterstate" panose="02000503020000020004" pitchFamily="2" charset="0"/>
                          <a:ea typeface="Meiryo UI" panose="020B0604030504040204" pitchFamily="50" charset="-128"/>
                        </a:rPr>
                        <a:t>役割</a:t>
                      </a:r>
                      <a:endParaRPr lang="en-GB"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lvl1pPr marL="0" algn="l" defTabSz="914400" rtl="0" eaLnBrk="1" latinLnBrk="0" hangingPunct="1">
                        <a:defRPr sz="1800" b="1" kern="1200">
                          <a:solidFill>
                            <a:schemeClr val="lt1"/>
                          </a:solidFill>
                          <a:latin typeface="EYInterstate Light"/>
                        </a:defRPr>
                      </a:lvl1pPr>
                      <a:lvl2pPr marL="457200" algn="l" defTabSz="914400" rtl="0" eaLnBrk="1" latinLnBrk="0" hangingPunct="1">
                        <a:defRPr sz="1800" b="1" kern="1200">
                          <a:solidFill>
                            <a:schemeClr val="lt1"/>
                          </a:solidFill>
                          <a:latin typeface="EYInterstate Light"/>
                        </a:defRPr>
                      </a:lvl2pPr>
                      <a:lvl3pPr marL="914400" algn="l" defTabSz="914400" rtl="0" eaLnBrk="1" latinLnBrk="0" hangingPunct="1">
                        <a:defRPr sz="1800" b="1" kern="1200">
                          <a:solidFill>
                            <a:schemeClr val="lt1"/>
                          </a:solidFill>
                          <a:latin typeface="EYInterstate Light"/>
                        </a:defRPr>
                      </a:lvl3pPr>
                      <a:lvl4pPr marL="1371600" algn="l" defTabSz="914400" rtl="0" eaLnBrk="1" latinLnBrk="0" hangingPunct="1">
                        <a:defRPr sz="1800" b="1" kern="1200">
                          <a:solidFill>
                            <a:schemeClr val="lt1"/>
                          </a:solidFill>
                          <a:latin typeface="EYInterstate Light"/>
                        </a:defRPr>
                      </a:lvl4pPr>
                      <a:lvl5pPr marL="1828800" algn="l" defTabSz="914400" rtl="0" eaLnBrk="1" latinLnBrk="0" hangingPunct="1">
                        <a:defRPr sz="1800" b="1" kern="1200">
                          <a:solidFill>
                            <a:schemeClr val="lt1"/>
                          </a:solidFill>
                          <a:latin typeface="EYInterstate Light"/>
                        </a:defRPr>
                      </a:lvl5pPr>
                      <a:lvl6pPr marL="2286000" algn="l" defTabSz="914400" rtl="0" eaLnBrk="1" latinLnBrk="0" hangingPunct="1">
                        <a:defRPr sz="1800" b="1" kern="1200">
                          <a:solidFill>
                            <a:schemeClr val="lt1"/>
                          </a:solidFill>
                          <a:latin typeface="EYInterstate Light"/>
                        </a:defRPr>
                      </a:lvl6pPr>
                      <a:lvl7pPr marL="2743200" algn="l" defTabSz="914400" rtl="0" eaLnBrk="1" latinLnBrk="0" hangingPunct="1">
                        <a:defRPr sz="1800" b="1" kern="1200">
                          <a:solidFill>
                            <a:schemeClr val="lt1"/>
                          </a:solidFill>
                          <a:latin typeface="EYInterstate Light"/>
                        </a:defRPr>
                      </a:lvl7pPr>
                      <a:lvl8pPr marL="3200400" algn="l" defTabSz="914400" rtl="0" eaLnBrk="1" latinLnBrk="0" hangingPunct="1">
                        <a:defRPr sz="1800" b="1" kern="1200">
                          <a:solidFill>
                            <a:schemeClr val="lt1"/>
                          </a:solidFill>
                          <a:latin typeface="EYInterstate Light"/>
                        </a:defRPr>
                      </a:lvl8pPr>
                      <a:lvl9pPr marL="3657600" algn="l" defTabSz="914400" rtl="0" eaLnBrk="1" latinLnBrk="0" hangingPunct="1">
                        <a:defRPr sz="1800" b="1" kern="1200">
                          <a:solidFill>
                            <a:schemeClr val="lt1"/>
                          </a:solidFill>
                          <a:latin typeface="EYInterstate Light"/>
                        </a:defRPr>
                      </a:lvl9pPr>
                    </a:lstStyle>
                    <a:p>
                      <a:pPr algn="ctr"/>
                      <a:r>
                        <a:rPr lang="ja-JP" altLang="en-US" sz="1200" b="1" baseline="0" dirty="0">
                          <a:solidFill>
                            <a:schemeClr val="tx2"/>
                          </a:solidFill>
                          <a:latin typeface="EYInterstate" panose="02000503020000020004" pitchFamily="2" charset="0"/>
                          <a:ea typeface="Meiryo UI" panose="020B0604030504040204" pitchFamily="50" charset="-128"/>
                        </a:rPr>
                        <a:t>責任・実施内容</a:t>
                      </a:r>
                      <a:endParaRPr lang="en-US" altLang="ja-JP" sz="1200" b="1"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0000"/>
                  </a:ext>
                </a:extLst>
              </a:tr>
              <a:tr h="757858">
                <a:tc>
                  <a:txBody>
                    <a:bodyPr/>
                    <a:lstStyle/>
                    <a:p>
                      <a:pPr algn="ctr"/>
                      <a:r>
                        <a:rPr lang="ja-JP" altLang="en-US" sz="1200" b="0" baseline="0" dirty="0">
                          <a:solidFill>
                            <a:schemeClr val="tx1"/>
                          </a:solidFill>
                          <a:latin typeface="EYInterstate" panose="02000503020000020004" pitchFamily="2" charset="0"/>
                          <a:ea typeface="Meiryo UI" panose="020B0604030504040204" pitchFamily="50" charset="-128"/>
                        </a:rPr>
                        <a:t>連携先</a:t>
                      </a:r>
                      <a:endParaRPr lang="en-GB" sz="1200" b="0" baseline="0" dirty="0">
                        <a:solidFill>
                          <a:schemeClr val="tx1"/>
                        </a:solidFill>
                        <a:latin typeface="EYInterstate" panose="02000503020000020004" pitchFamily="2" charset="0"/>
                        <a:ea typeface="Meiryo UI" panose="020B0604030504040204" pitchFamily="50" charset="-128"/>
                      </a:endParaRPr>
                    </a:p>
                  </a:txBody>
                  <a:tcPr marL="72000" marR="72000" marT="34272" marB="34272" vert="eaVert"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en-US" altLang="ja-JP" sz="1200" b="0" baseline="0" dirty="0">
                          <a:solidFill>
                            <a:schemeClr val="tx2"/>
                          </a:solidFill>
                          <a:latin typeface="EYInterstate" panose="02000503020000020004" pitchFamily="2" charset="0"/>
                          <a:ea typeface="Meiryo UI" panose="020B0604030504040204" pitchFamily="50" charset="-128"/>
                        </a:rPr>
                        <a:t>XXX</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fontAlgn="base">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3"/>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57858">
                <a:tc rowSpan="4">
                  <a:txBody>
                    <a:bodyPr/>
                    <a:lstStyle/>
                    <a:p>
                      <a:pPr marL="0" algn="ctr" defTabSz="966214" rtl="0" eaLnBrk="1" latinLnBrk="0" hangingPunct="1"/>
                      <a:r>
                        <a:rPr kumimoji="1" lang="ja-JP" altLang="en-US" sz="1200" b="0" kern="1200" baseline="0" dirty="0">
                          <a:solidFill>
                            <a:schemeClr val="tx2"/>
                          </a:solidFill>
                          <a:latin typeface="EYInterstate" panose="02000503020000020004" pitchFamily="2" charset="0"/>
                          <a:ea typeface="Meiryo UI" panose="020B0604030504040204" pitchFamily="50" charset="-128"/>
                          <a:cs typeface="+mn-cs"/>
                        </a:rPr>
                        <a:t>弊社</a:t>
                      </a:r>
                      <a:endParaRPr kumimoji="1" lang="en-GB" sz="1200" b="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vert="eaVert"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solidFill>
                      <a:srgbClr val="4EC0BA"/>
                    </a:solid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統括責任者</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プロジェクト</a:t>
                      </a:r>
                      <a:endParaRPr lang="en-US" altLang="ja-JP" sz="1200" b="0" baseline="0" dirty="0">
                        <a:solidFill>
                          <a:schemeClr val="tx2"/>
                        </a:solidFill>
                        <a:latin typeface="EYInterstate" panose="02000503020000020004" pitchFamily="2" charset="0"/>
                        <a:ea typeface="Meiryo UI" panose="020B0604030504040204" pitchFamily="50" charset="-128"/>
                      </a:endParaRPr>
                    </a:p>
                    <a:p>
                      <a:pPr algn="ctr"/>
                      <a:r>
                        <a:rPr lang="ja-JP" altLang="en-US" sz="1200" b="0" baseline="0" dirty="0">
                          <a:solidFill>
                            <a:schemeClr val="tx2"/>
                          </a:solidFill>
                          <a:latin typeface="EYInterstate" panose="02000503020000020004" pitchFamily="2" charset="0"/>
                          <a:ea typeface="Meiryo UI" panose="020B0604030504040204" pitchFamily="50" charset="-128"/>
                        </a:rPr>
                        <a:t>マネージャー</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EYInterstate Light"/>
                        </a:defRPr>
                      </a:lvl1pPr>
                      <a:lvl2pPr marL="457200" algn="l" defTabSz="914400" rtl="0" eaLnBrk="1" latinLnBrk="0" hangingPunct="1">
                        <a:defRPr sz="1800" kern="1200">
                          <a:solidFill>
                            <a:schemeClr val="dk1"/>
                          </a:solidFill>
                          <a:latin typeface="EYInterstate Light"/>
                        </a:defRPr>
                      </a:lvl2pPr>
                      <a:lvl3pPr marL="914400" algn="l" defTabSz="914400" rtl="0" eaLnBrk="1" latinLnBrk="0" hangingPunct="1">
                        <a:defRPr sz="1800" kern="1200">
                          <a:solidFill>
                            <a:schemeClr val="dk1"/>
                          </a:solidFill>
                          <a:latin typeface="EYInterstate Light"/>
                        </a:defRPr>
                      </a:lvl3pPr>
                      <a:lvl4pPr marL="1371600" algn="l" defTabSz="914400" rtl="0" eaLnBrk="1" latinLnBrk="0" hangingPunct="1">
                        <a:defRPr sz="1800" kern="1200">
                          <a:solidFill>
                            <a:schemeClr val="dk1"/>
                          </a:solidFill>
                          <a:latin typeface="EYInterstate Light"/>
                        </a:defRPr>
                      </a:lvl4pPr>
                      <a:lvl5pPr marL="1828800" algn="l" defTabSz="914400" rtl="0" eaLnBrk="1" latinLnBrk="0" hangingPunct="1">
                        <a:defRPr sz="1800" kern="1200">
                          <a:solidFill>
                            <a:schemeClr val="dk1"/>
                          </a:solidFill>
                          <a:latin typeface="EYInterstate Light"/>
                        </a:defRPr>
                      </a:lvl5pPr>
                      <a:lvl6pPr marL="2286000" algn="l" defTabSz="914400" rtl="0" eaLnBrk="1" latinLnBrk="0" hangingPunct="1">
                        <a:defRPr sz="1800" kern="1200">
                          <a:solidFill>
                            <a:schemeClr val="dk1"/>
                          </a:solidFill>
                          <a:latin typeface="EYInterstate Light"/>
                        </a:defRPr>
                      </a:lvl6pPr>
                      <a:lvl7pPr marL="2743200" algn="l" defTabSz="914400" rtl="0" eaLnBrk="1" latinLnBrk="0" hangingPunct="1">
                        <a:defRPr sz="1800" kern="1200">
                          <a:solidFill>
                            <a:schemeClr val="dk1"/>
                          </a:solidFill>
                          <a:latin typeface="EYInterstate Light"/>
                        </a:defRPr>
                      </a:lvl7pPr>
                      <a:lvl8pPr marL="3200400" algn="l" defTabSz="914400" rtl="0" eaLnBrk="1" latinLnBrk="0" hangingPunct="1">
                        <a:defRPr sz="1800" kern="1200">
                          <a:solidFill>
                            <a:schemeClr val="dk1"/>
                          </a:solidFill>
                          <a:latin typeface="EYInterstate Light"/>
                        </a:defRPr>
                      </a:lvl8pPr>
                      <a:lvl9pPr marL="3657600" algn="l" defTabSz="914400" rtl="0" eaLnBrk="1" latinLnBrk="0" hangingPunct="1">
                        <a:defRPr sz="1800" kern="1200">
                          <a:solidFill>
                            <a:schemeClr val="dk1"/>
                          </a:solidFill>
                          <a:latin typeface="EYInterstate Light"/>
                        </a:defRPr>
                      </a:lvl9p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ja-JP" sz="1200" kern="1200" baseline="0" dirty="0">
                          <a:solidFill>
                            <a:schemeClr val="tx2"/>
                          </a:solidFill>
                          <a:latin typeface="EYInterstate" panose="02000503020000020004" pitchFamily="2" charset="0"/>
                          <a:ea typeface="Meiryo UI" panose="020B0604030504040204" pitchFamily="50" charset="-128"/>
                          <a:cs typeface="+mn-cs"/>
                        </a:rPr>
                        <a:t>XXX</a:t>
                      </a:r>
                      <a:endParaRPr kumimoji="1" lang="zh-CN" altLang="en-US" sz="1200" kern="1200" baseline="0" dirty="0">
                        <a:solidFill>
                          <a:schemeClr val="tx2"/>
                        </a:solidFill>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アドバイザー</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marR="0" lvl="0" indent="-177800" algn="l" defTabSz="1043056" rtl="0" eaLnBrk="1" fontAlgn="base" latinLnBrk="0" hangingPunct="1">
                        <a:lnSpc>
                          <a:spcPct val="100000"/>
                        </a:lnSpc>
                        <a:spcBef>
                          <a:spcPct val="20000"/>
                        </a:spcBef>
                        <a:spcAft>
                          <a:spcPct val="0"/>
                        </a:spcAft>
                        <a:buClr>
                          <a:srgbClr val="747480"/>
                        </a:buClr>
                        <a:buSzPct val="100000"/>
                        <a:buFont typeface="EYInterstate" panose="02000503020000020004" pitchFamily="2" charset="0"/>
                        <a:buChar char="•"/>
                        <a:tabLst/>
                        <a:defRPr/>
                      </a:pPr>
                      <a:r>
                        <a:rPr kumimoji="1" lang="en-US" altLang="ja-JP"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rPr>
                        <a:t>XXX</a:t>
                      </a:r>
                      <a:endParaRPr kumimoji="1" lang="zh-CN" altLang="en-US" sz="1200" b="0" i="0" u="none" strike="noStrike" kern="1200" cap="none" spc="0" normalizeH="0" baseline="0" noProof="0" dirty="0">
                        <a:ln>
                          <a:noFill/>
                        </a:ln>
                        <a:solidFill>
                          <a:schemeClr val="tx2"/>
                        </a:solidFill>
                        <a:effectLst/>
                        <a:uLnTx/>
                        <a:uFillTx/>
                        <a:latin typeface="EYInterstate" panose="02000503020000020004" pitchFamily="2" charset="0"/>
                        <a:ea typeface="Meiryo UI" panose="020B0604030504040204" pitchFamily="50" charset="-128"/>
                        <a:cs typeface="+mn-cs"/>
                      </a:endParaRP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3629465"/>
                  </a:ext>
                </a:extLst>
              </a:tr>
              <a:tr h="757858">
                <a:tc vMerge="1">
                  <a:txBody>
                    <a:bodyPr/>
                    <a:lstStyle/>
                    <a:p>
                      <a:pPr algn="ctr"/>
                      <a:endParaRPr lang="en-GB" sz="1200" b="0" baseline="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200" b="0" baseline="0" dirty="0">
                          <a:solidFill>
                            <a:schemeClr val="tx2"/>
                          </a:solidFill>
                          <a:latin typeface="EYInterstate" panose="02000503020000020004" pitchFamily="2" charset="0"/>
                          <a:ea typeface="Meiryo UI" panose="020B0604030504040204" pitchFamily="50" charset="-128"/>
                        </a:rPr>
                        <a:t>担当チーム</a:t>
                      </a:r>
                      <a:endParaRPr lang="en-GB" sz="1200" b="0" baseline="0" dirty="0">
                        <a:solidFill>
                          <a:schemeClr val="tx2"/>
                        </a:solidFill>
                        <a:latin typeface="EYInterstate" panose="02000503020000020004" pitchFamily="2" charset="0"/>
                        <a:ea typeface="Meiryo UI" panose="020B0604030504040204" pitchFamily="50" charset="-128"/>
                      </a:endParaRPr>
                    </a:p>
                  </a:txBody>
                  <a:tcPr marL="72000" marR="72000" marT="34272" marB="34272"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marR="0" lvl="0" indent="-177800" algn="l" defTabSz="1043056" rtl="0" eaLnBrk="1" fontAlgn="base" latinLnBrk="0" hangingPunct="1">
                        <a:lnSpc>
                          <a:spcPct val="100000"/>
                        </a:lnSpc>
                        <a:spcBef>
                          <a:spcPct val="20000"/>
                        </a:spcBef>
                        <a:spcAft>
                          <a:spcPct val="0"/>
                        </a:spcAft>
                        <a:buClr>
                          <a:schemeClr val="accent1"/>
                        </a:buClr>
                        <a:buSzPct val="100000"/>
                        <a:buFont typeface="EYInterstate" panose="02000503020000020004" pitchFamily="2" charset="0"/>
                        <a:buChar char="•"/>
                        <a:tabLst/>
                        <a:defRPr/>
                      </a:pPr>
                      <a:r>
                        <a:rPr kumimoji="1" lang="en-US" altLang="zh-CN" sz="1200" kern="1200" baseline="0" dirty="0">
                          <a:solidFill>
                            <a:schemeClr val="tx2"/>
                          </a:solidFill>
                          <a:latin typeface="EYInterstate" panose="02000503020000020004" pitchFamily="2" charset="0"/>
                          <a:ea typeface="Meiryo UI" panose="020B0604030504040204" pitchFamily="50" charset="-128"/>
                          <a:cs typeface="+mn-cs"/>
                        </a:rPr>
                        <a:t>XXX</a:t>
                      </a:r>
                    </a:p>
                  </a:txBody>
                  <a:tcPr marL="72000" marR="72000" marT="34272" marB="34272">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0309955"/>
                  </a:ext>
                </a:extLst>
              </a:tr>
            </a:tbl>
          </a:graphicData>
        </a:graphic>
      </p:graphicFrame>
    </p:spTree>
    <p:extLst>
      <p:ext uri="{BB962C8B-B14F-4D97-AF65-F5344CB8AC3E}">
        <p14:creationId xmlns:p14="http://schemas.microsoft.com/office/powerpoint/2010/main" val="3862884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事業費一覧</a:t>
            </a:r>
            <a:endParaRPr kumimoji="1" lang="en-US" altLang="ja-JP"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13777" y="1380541"/>
            <a:ext cx="8870950" cy="4930775"/>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実証実験を行うにあたり、現時点で予定している事業費を記載してください。</a:t>
            </a:r>
          </a:p>
        </p:txBody>
      </p:sp>
      <p:graphicFrame>
        <p:nvGraphicFramePr>
          <p:cNvPr id="4" name="表 3">
            <a:extLst>
              <a:ext uri="{FF2B5EF4-FFF2-40B4-BE49-F238E27FC236}">
                <a16:creationId xmlns:a16="http://schemas.microsoft.com/office/drawing/2014/main" id="{927CB759-7BD1-A38E-496E-BE5B9AD60FAC}"/>
              </a:ext>
            </a:extLst>
          </p:cNvPr>
          <p:cNvGraphicFramePr>
            <a:graphicFrameLocks noGrp="1"/>
          </p:cNvGraphicFramePr>
          <p:nvPr>
            <p:extLst>
              <p:ext uri="{D42A27DB-BD31-4B8C-83A1-F6EECF244321}">
                <p14:modId xmlns:p14="http://schemas.microsoft.com/office/powerpoint/2010/main" val="2727795796"/>
              </p:ext>
            </p:extLst>
          </p:nvPr>
        </p:nvGraphicFramePr>
        <p:xfrm>
          <a:off x="604838" y="1855896"/>
          <a:ext cx="8783508" cy="4216137"/>
        </p:xfrm>
        <a:graphic>
          <a:graphicData uri="http://schemas.openxmlformats.org/drawingml/2006/table">
            <a:tbl>
              <a:tblPr/>
              <a:tblGrid>
                <a:gridCol w="3066234">
                  <a:extLst>
                    <a:ext uri="{9D8B030D-6E8A-4147-A177-3AD203B41FA5}">
                      <a16:colId xmlns:a16="http://schemas.microsoft.com/office/drawing/2014/main" val="3671035324"/>
                    </a:ext>
                  </a:extLst>
                </a:gridCol>
                <a:gridCol w="2688553">
                  <a:extLst>
                    <a:ext uri="{9D8B030D-6E8A-4147-A177-3AD203B41FA5}">
                      <a16:colId xmlns:a16="http://schemas.microsoft.com/office/drawing/2014/main" val="1848914499"/>
                    </a:ext>
                  </a:extLst>
                </a:gridCol>
                <a:gridCol w="3028721">
                  <a:extLst>
                    <a:ext uri="{9D8B030D-6E8A-4147-A177-3AD203B41FA5}">
                      <a16:colId xmlns:a16="http://schemas.microsoft.com/office/drawing/2014/main" val="4212353970"/>
                    </a:ext>
                  </a:extLst>
                </a:gridCol>
              </a:tblGrid>
              <a:tr h="307012">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tc>
                  <a:txBody>
                    <a:bodyPr/>
                    <a:lstStyle/>
                    <a:p>
                      <a:pPr algn="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（単位：千円）</a:t>
                      </a:r>
                    </a:p>
                  </a:txBody>
                  <a:tcPr marL="7007" marR="7007" marT="7007" marB="0" anchor="ctr">
                    <a:lnL>
                      <a:noFill/>
                    </a:lnL>
                    <a:lnR>
                      <a:noFill/>
                    </a:lnR>
                    <a:lnT>
                      <a:noFill/>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66313336"/>
                  </a:ext>
                </a:extLst>
              </a:tr>
              <a:tr h="369277">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事業費大項目</a:t>
                      </a:r>
                      <a:endParaRPr lang="zh-TW"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実証実験事業費額</a:t>
                      </a:r>
                      <a:endParaRPr lang="zh-TW" altLang="en-US" sz="1400" b="1" i="0" u="none" strike="noStrike" dirty="0">
                        <a:solidFill>
                          <a:srgbClr val="000000"/>
                        </a:solidFill>
                        <a:effectLst/>
                        <a:latin typeface="Meiryo UI" panose="020B0604030504040204" pitchFamily="50" charset="-128"/>
                        <a:ea typeface="Meiryo UI" panose="020B0604030504040204" pitchFamily="50" charset="-128"/>
                      </a:endParaRP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ctr"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助成申請額</a:t>
                      </a:r>
                    </a:p>
                  </a:txBody>
                  <a:tcPr marL="7007"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723966411"/>
                  </a:ext>
                </a:extLst>
              </a:tr>
              <a:tr h="442481">
                <a:tc>
                  <a:txBody>
                    <a:bodyPr/>
                    <a:lstStyle/>
                    <a:p>
                      <a:pPr algn="l" fontAlgn="ctr"/>
                      <a:r>
                        <a:rPr lang="ja-JP" altLang="en-US" sz="1400" b="0" i="0" u="none" strike="noStrike" dirty="0">
                          <a:solidFill>
                            <a:srgbClr val="FF0000"/>
                          </a:solidFill>
                          <a:effectLst/>
                          <a:latin typeface="+mn-lt"/>
                          <a:ea typeface="+mn-ea"/>
                        </a:rPr>
                        <a:t>設備備品費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29956649"/>
                  </a:ext>
                </a:extLst>
              </a:tr>
              <a:tr h="442481">
                <a:tc>
                  <a:txBody>
                    <a:bodyPr/>
                    <a:lstStyle/>
                    <a:p>
                      <a:pPr algn="l" fontAlgn="ctr"/>
                      <a:r>
                        <a:rPr lang="ja-JP" altLang="en-US" sz="1400" b="0" i="0" u="none" strike="noStrike" dirty="0">
                          <a:solidFill>
                            <a:srgbClr val="FF0000"/>
                          </a:solidFill>
                          <a:effectLst/>
                          <a:latin typeface="+mn-lt"/>
                          <a:ea typeface="+mn-ea"/>
                        </a:rPr>
                        <a:t>消耗品費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469638799"/>
                  </a:ext>
                </a:extLst>
              </a:tr>
              <a:tr h="442481">
                <a:tc>
                  <a:txBody>
                    <a:bodyPr/>
                    <a:lstStyle/>
                    <a:p>
                      <a:pPr algn="l" fontAlgn="ctr"/>
                      <a:r>
                        <a:rPr lang="ja-JP" altLang="en-US" sz="1400" b="0" i="0" u="none" strike="noStrike" dirty="0">
                          <a:solidFill>
                            <a:srgbClr val="FF0000"/>
                          </a:solidFill>
                          <a:effectLst/>
                          <a:latin typeface="+mn-lt"/>
                          <a:ea typeface="+mn-ea"/>
                        </a:rPr>
                        <a:t>謝金</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253631655"/>
                  </a:ext>
                </a:extLst>
              </a:tr>
              <a:tr h="442481">
                <a:tc>
                  <a:txBody>
                    <a:bodyPr/>
                    <a:lstStyle/>
                    <a:p>
                      <a:pPr algn="l" fontAlgn="ctr"/>
                      <a:r>
                        <a:rPr lang="ja-JP" altLang="en-US" sz="1400" b="0" i="0" u="none" strike="noStrike" dirty="0">
                          <a:solidFill>
                            <a:srgbClr val="FF0000"/>
                          </a:solidFill>
                          <a:effectLst/>
                          <a:latin typeface="+mn-lt"/>
                          <a:ea typeface="+mn-ea"/>
                        </a:rPr>
                        <a:t>外注費・保守費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136239460"/>
                  </a:ext>
                </a:extLst>
              </a:tr>
              <a:tr h="442481">
                <a:tc>
                  <a:txBody>
                    <a:bodyPr/>
                    <a:lstStyle/>
                    <a:p>
                      <a:pPr algn="l" fontAlgn="ctr"/>
                      <a:r>
                        <a:rPr lang="ja-JP" altLang="en-US" sz="1400" b="0" i="0" u="none" strike="noStrike" dirty="0">
                          <a:solidFill>
                            <a:srgbClr val="FF0000"/>
                          </a:solidFill>
                          <a:effectLst/>
                          <a:latin typeface="+mn-lt"/>
                          <a:ea typeface="+mn-ea"/>
                        </a:rPr>
                        <a:t>通信運搬費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tcPr>
                </a:tc>
                <a:extLst>
                  <a:ext uri="{0D108BD9-81ED-4DB2-BD59-A6C34878D82A}">
                    <a16:rowId xmlns:a16="http://schemas.microsoft.com/office/drawing/2014/main" val="1023553245"/>
                  </a:ext>
                </a:extLst>
              </a:tr>
              <a:tr h="442481">
                <a:tc>
                  <a:txBody>
                    <a:bodyPr/>
                    <a:lstStyle/>
                    <a:p>
                      <a:pPr algn="l" fontAlgn="ctr"/>
                      <a:r>
                        <a:rPr lang="ja-JP" altLang="en-US" sz="1400" b="0" i="0" u="none" strike="noStrike" dirty="0">
                          <a:solidFill>
                            <a:srgbClr val="FF0000"/>
                          </a:solidFill>
                          <a:effectLst/>
                          <a:latin typeface="+mn-lt"/>
                          <a:ea typeface="+mn-ea"/>
                        </a:rPr>
                        <a:t>倫理審査費</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214356809"/>
                  </a:ext>
                </a:extLst>
              </a:tr>
              <a:tr h="442481">
                <a:tc>
                  <a:txBody>
                    <a:bodyPr/>
                    <a:lstStyle/>
                    <a:p>
                      <a:pPr marL="0" marR="0" lvl="0" indent="0" algn="l" defTabSz="966214"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n-lt"/>
                          <a:ea typeface="+mn-ea"/>
                        </a:rPr>
                        <a:t>・・・・</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n-ea"/>
                        <a:ea typeface="+mn-ea"/>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4015172170"/>
                  </a:ext>
                </a:extLst>
              </a:tr>
              <a:tr h="442481">
                <a:tc>
                  <a:txBody>
                    <a:bodyPr/>
                    <a:lstStyle/>
                    <a:p>
                      <a:pPr algn="l" fontAlgn="ctr"/>
                      <a:r>
                        <a:rPr lang="ja-JP" altLang="en-US" sz="1400" b="1" i="0" u="none" strike="noStrike" dirty="0">
                          <a:solidFill>
                            <a:srgbClr val="000000"/>
                          </a:solidFill>
                          <a:effectLst/>
                          <a:latin typeface="+mn-ea"/>
                          <a:ea typeface="+mn-ea"/>
                        </a:rPr>
                        <a:t>合計</a:t>
                      </a:r>
                    </a:p>
                  </a:txBody>
                  <a:tcPr marL="36000" marR="7007"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0</a:t>
                      </a: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　</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tc>
                  <a:txBody>
                    <a:bodyPr/>
                    <a:lstStyle/>
                    <a:p>
                      <a:pPr algn="r"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0</a:t>
                      </a:r>
                    </a:p>
                  </a:txBody>
                  <a:tcPr marL="36000" marR="36000" marT="7007" marB="0" anchor="ctr">
                    <a:lnL w="6350" cap="flat" cmpd="sng" algn="ctr">
                      <a:solidFill>
                        <a:schemeClr val="bg1">
                          <a:lumMod val="50000"/>
                        </a:schemeClr>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rgbClr val="D9D9D9"/>
                    </a:solidFill>
                  </a:tcPr>
                </a:tc>
                <a:extLst>
                  <a:ext uri="{0D108BD9-81ED-4DB2-BD59-A6C34878D82A}">
                    <a16:rowId xmlns:a16="http://schemas.microsoft.com/office/drawing/2014/main" val="3246499542"/>
                  </a:ext>
                </a:extLst>
              </a:tr>
            </a:tbl>
          </a:graphicData>
        </a:graphic>
      </p:graphicFrame>
    </p:spTree>
    <p:extLst>
      <p:ext uri="{BB962C8B-B14F-4D97-AF65-F5344CB8AC3E}">
        <p14:creationId xmlns:p14="http://schemas.microsoft.com/office/powerpoint/2010/main" val="3142719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7121C9-D1C7-46C3-85CB-A5A8A9CDF2B9}"/>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67594ABE-664C-4978-9080-521D82DA52D0}"/>
              </a:ext>
            </a:extLst>
          </p:cNvPr>
          <p:cNvSpPr>
            <a:spLocks noGrp="1"/>
          </p:cNvSpPr>
          <p:nvPr>
            <p:ph type="body" sz="quarter" idx="11"/>
          </p:nvPr>
        </p:nvSpPr>
        <p:spPr/>
        <p:txBody>
          <a:bodyPr/>
          <a:lstStyle/>
          <a:p>
            <a:endParaRPr kumimoji="1" lang="en-US" altLang="ja-JP" dirty="0"/>
          </a:p>
          <a:p>
            <a:r>
              <a:rPr lang="ja-JP" altLang="en-US" dirty="0"/>
              <a:t>法令適合性の観点から見た実施可能性</a:t>
            </a:r>
            <a:endParaRPr kumimoji="1" lang="ja-JP" altLang="en-US" dirty="0"/>
          </a:p>
        </p:txBody>
      </p:sp>
      <p:sp>
        <p:nvSpPr>
          <p:cNvPr id="5" name="コンテンツ プレースホルダー 2">
            <a:extLst>
              <a:ext uri="{FF2B5EF4-FFF2-40B4-BE49-F238E27FC236}">
                <a16:creationId xmlns:a16="http://schemas.microsoft.com/office/drawing/2014/main" id="{EBA556A3-6BA7-4BBD-B259-3E09DB056AA2}"/>
              </a:ext>
            </a:extLst>
          </p:cNvPr>
          <p:cNvSpPr>
            <a:spLocks noGrp="1"/>
          </p:cNvSpPr>
          <p:nvPr>
            <p:ph type="body" sz="quarter" idx="15"/>
          </p:nvPr>
        </p:nvSpPr>
        <p:spPr>
          <a:xfrm>
            <a:off x="605756" y="1364499"/>
            <a:ext cx="8870950" cy="4930775"/>
          </a:xfrm>
        </p:spPr>
        <p:txBody>
          <a:bodyPr/>
          <a:lstStyle/>
          <a:p>
            <a:pPr>
              <a:buClr>
                <a:schemeClr val="accent5"/>
              </a:buClr>
              <a:buFont typeface="Arial" panose="020B0604020202020204"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実証実験の推進にあたっての懸念事項、特に熊本県及び</a:t>
            </a:r>
            <a:r>
              <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UX</a:t>
            </a: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プロジェクト事務局からの支援が必要な事項について具体的に記載してください。</a:t>
            </a:r>
          </a:p>
        </p:txBody>
      </p:sp>
    </p:spTree>
    <p:extLst>
      <p:ext uri="{BB962C8B-B14F-4D97-AF65-F5344CB8AC3E}">
        <p14:creationId xmlns:p14="http://schemas.microsoft.com/office/powerpoint/2010/main" val="2093019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724AA-3CAA-497C-AEAB-A5230A56108A}"/>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09820661-6435-4833-97B3-D9244658E08A}"/>
              </a:ext>
            </a:extLst>
          </p:cNvPr>
          <p:cNvSpPr>
            <a:spLocks noGrp="1"/>
          </p:cNvSpPr>
          <p:nvPr>
            <p:ph type="body" sz="quarter" idx="11"/>
          </p:nvPr>
        </p:nvSpPr>
        <p:spPr/>
        <p:txBody>
          <a:bodyPr/>
          <a:lstStyle/>
          <a:p>
            <a:endParaRPr kumimoji="1" lang="en-US" altLang="ja-JP" dirty="0"/>
          </a:p>
          <a:p>
            <a:r>
              <a:rPr lang="ja-JP" altLang="en-US" dirty="0"/>
              <a:t>公募要件チェックリスト</a:t>
            </a:r>
            <a:endParaRPr kumimoji="1" lang="ja-JP" altLang="en-US" dirty="0"/>
          </a:p>
        </p:txBody>
      </p:sp>
      <p:sp>
        <p:nvSpPr>
          <p:cNvPr id="46" name="正方形/長方形 45">
            <a:extLst>
              <a:ext uri="{FF2B5EF4-FFF2-40B4-BE49-F238E27FC236}">
                <a16:creationId xmlns:a16="http://schemas.microsoft.com/office/drawing/2014/main" id="{AA1A9D2A-6FAB-4E34-866E-FC7CBCD9D050}"/>
              </a:ext>
            </a:extLst>
          </p:cNvPr>
          <p:cNvSpPr/>
          <p:nvPr/>
        </p:nvSpPr>
        <p:spPr>
          <a:xfrm>
            <a:off x="617616" y="1226955"/>
            <a:ext cx="8770730" cy="4749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chemeClr val="accent1"/>
              </a:buClr>
            </a:pPr>
            <a:r>
              <a:rPr lang="ja-JP" altLang="en-US" sz="1400" dirty="0">
                <a:solidFill>
                  <a:schemeClr val="tx2"/>
                </a:solidFill>
              </a:rPr>
              <a:t>本公募にエントリーいただけるのは</a:t>
            </a:r>
            <a:r>
              <a:rPr kumimoji="1" lang="ja-JP" altLang="en-US" sz="1400" dirty="0">
                <a:solidFill>
                  <a:schemeClr val="tx2"/>
                </a:solidFill>
              </a:rPr>
              <a:t>以下の７つの条件をいずれも満たす事業者になります。</a:t>
            </a:r>
          </a:p>
        </p:txBody>
      </p:sp>
      <p:graphicFrame>
        <p:nvGraphicFramePr>
          <p:cNvPr id="14" name="表 14">
            <a:extLst>
              <a:ext uri="{FF2B5EF4-FFF2-40B4-BE49-F238E27FC236}">
                <a16:creationId xmlns:a16="http://schemas.microsoft.com/office/drawing/2014/main" id="{977C6F7D-8CDE-7DD4-CFD4-0D29ED48B8A9}"/>
              </a:ext>
            </a:extLst>
          </p:cNvPr>
          <p:cNvGraphicFramePr>
            <a:graphicFrameLocks noGrp="1"/>
          </p:cNvGraphicFramePr>
          <p:nvPr>
            <p:extLst>
              <p:ext uri="{D42A27DB-BD31-4B8C-83A1-F6EECF244321}">
                <p14:modId xmlns:p14="http://schemas.microsoft.com/office/powerpoint/2010/main" val="166142333"/>
              </p:ext>
            </p:extLst>
          </p:nvPr>
        </p:nvGraphicFramePr>
        <p:xfrm>
          <a:off x="617616" y="1781769"/>
          <a:ext cx="8770731" cy="4785635"/>
        </p:xfrm>
        <a:graphic>
          <a:graphicData uri="http://schemas.openxmlformats.org/drawingml/2006/table">
            <a:tbl>
              <a:tblPr firstRow="1" bandRow="1">
                <a:tableStyleId>{5C22544A-7EE6-4342-B048-85BDC9FD1C3A}</a:tableStyleId>
              </a:tblPr>
              <a:tblGrid>
                <a:gridCol w="485043">
                  <a:extLst>
                    <a:ext uri="{9D8B030D-6E8A-4147-A177-3AD203B41FA5}">
                      <a16:colId xmlns:a16="http://schemas.microsoft.com/office/drawing/2014/main" val="3914779848"/>
                    </a:ext>
                  </a:extLst>
                </a:gridCol>
                <a:gridCol w="6705600">
                  <a:extLst>
                    <a:ext uri="{9D8B030D-6E8A-4147-A177-3AD203B41FA5}">
                      <a16:colId xmlns:a16="http://schemas.microsoft.com/office/drawing/2014/main" val="912291404"/>
                    </a:ext>
                  </a:extLst>
                </a:gridCol>
                <a:gridCol w="1580088">
                  <a:extLst>
                    <a:ext uri="{9D8B030D-6E8A-4147-A177-3AD203B41FA5}">
                      <a16:colId xmlns:a16="http://schemas.microsoft.com/office/drawing/2014/main" val="2910375896"/>
                    </a:ext>
                  </a:extLst>
                </a:gridCol>
              </a:tblGrid>
              <a:tr h="285574">
                <a:tc>
                  <a:txBody>
                    <a:bodyPr/>
                    <a:lstStyle/>
                    <a:p>
                      <a:pPr algn="ctr"/>
                      <a:r>
                        <a:rPr kumimoji="1" lang="ja-JP" altLang="en-US" sz="1400" dirty="0"/>
                        <a:t>＃</a:t>
                      </a:r>
                    </a:p>
                  </a:txBody>
                  <a:tcPr anchor="ctr"/>
                </a:tc>
                <a:tc>
                  <a:txBody>
                    <a:bodyPr/>
                    <a:lstStyle/>
                    <a:p>
                      <a:pPr algn="ctr"/>
                      <a:r>
                        <a:rPr kumimoji="1" lang="ja-JP" altLang="en-US" sz="1400" dirty="0"/>
                        <a:t>公募要件</a:t>
                      </a:r>
                    </a:p>
                  </a:txBody>
                  <a:tcPr anchor="ctr"/>
                </a:tc>
                <a:tc>
                  <a:txBody>
                    <a:bodyPr/>
                    <a:lstStyle/>
                    <a:p>
                      <a:pPr algn="ctr"/>
                      <a:r>
                        <a:rPr kumimoji="1" lang="ja-JP" altLang="en-US" sz="1400" dirty="0"/>
                        <a:t>満たしている場合は“〇”</a:t>
                      </a:r>
                    </a:p>
                  </a:txBody>
                  <a:tcPr anchor="ctr"/>
                </a:tc>
                <a:extLst>
                  <a:ext uri="{0D108BD9-81ED-4DB2-BD59-A6C34878D82A}">
                    <a16:rowId xmlns:a16="http://schemas.microsoft.com/office/drawing/2014/main" val="950430156"/>
                  </a:ext>
                </a:extLst>
              </a:tr>
              <a:tr h="371911">
                <a:tc>
                  <a:txBody>
                    <a:bodyPr/>
                    <a:lstStyle/>
                    <a:p>
                      <a:pPr algn="ctr"/>
                      <a:r>
                        <a:rPr kumimoji="1" lang="en-US" altLang="ja-JP" sz="1400" dirty="0"/>
                        <a:t>1</a:t>
                      </a:r>
                      <a:endParaRPr kumimoji="1" lang="ja-JP" altLang="en-US" sz="1400" dirty="0"/>
                    </a:p>
                  </a:txBody>
                  <a:tcPr anchor="ctr"/>
                </a:tc>
                <a:tc>
                  <a:txBody>
                    <a:bodyPr/>
                    <a:lstStyle/>
                    <a:p>
                      <a:pPr marL="0" marR="0" lvl="0" indent="0" algn="l" defTabSz="966214"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2"/>
                          </a:solidFill>
                        </a:rPr>
                        <a:t>本プロジェクトを実施できる事業者であること（事業者所在地は問いません）</a:t>
                      </a:r>
                    </a:p>
                  </a:txBody>
                  <a:tcPr anchor="ctr"/>
                </a:tc>
                <a:tc>
                  <a:txBody>
                    <a:bodyPr/>
                    <a:lstStyle/>
                    <a:p>
                      <a:endParaRPr kumimoji="1" lang="ja-JP" altLang="en-US" sz="1400" dirty="0"/>
                    </a:p>
                  </a:txBody>
                  <a:tcPr anchor="ctr"/>
                </a:tc>
                <a:extLst>
                  <a:ext uri="{0D108BD9-81ED-4DB2-BD59-A6C34878D82A}">
                    <a16:rowId xmlns:a16="http://schemas.microsoft.com/office/drawing/2014/main" val="3920816184"/>
                  </a:ext>
                </a:extLst>
              </a:tr>
              <a:tr h="371911">
                <a:tc>
                  <a:txBody>
                    <a:bodyPr/>
                    <a:lstStyle/>
                    <a:p>
                      <a:pPr algn="ctr"/>
                      <a:r>
                        <a:rPr kumimoji="1" lang="en-US" altLang="ja-JP" sz="1400" dirty="0"/>
                        <a:t>2</a:t>
                      </a:r>
                      <a:endParaRPr kumimoji="1" lang="ja-JP" altLang="en-US" sz="1400" dirty="0"/>
                    </a:p>
                  </a:txBody>
                  <a:tcPr anchor="ctr"/>
                </a:tc>
                <a:tc>
                  <a:txBody>
                    <a:bodyPr/>
                    <a:lstStyle/>
                    <a:p>
                      <a:pPr marL="0" marR="0" lvl="0" indent="0" algn="l" defTabSz="966214"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2"/>
                          </a:solidFill>
                        </a:rPr>
                        <a:t>実証実験で活用できるサービス・プロダクトをすでに有している事業者であること</a:t>
                      </a:r>
                    </a:p>
                  </a:txBody>
                  <a:tcPr anchor="ctr"/>
                </a:tc>
                <a:tc>
                  <a:txBody>
                    <a:bodyPr/>
                    <a:lstStyle/>
                    <a:p>
                      <a:endParaRPr kumimoji="1" lang="ja-JP" altLang="en-US" sz="1400" dirty="0"/>
                    </a:p>
                  </a:txBody>
                  <a:tcPr anchor="ctr"/>
                </a:tc>
                <a:extLst>
                  <a:ext uri="{0D108BD9-81ED-4DB2-BD59-A6C34878D82A}">
                    <a16:rowId xmlns:a16="http://schemas.microsoft.com/office/drawing/2014/main" val="1975755367"/>
                  </a:ext>
                </a:extLst>
              </a:tr>
              <a:tr h="371911">
                <a:tc>
                  <a:txBody>
                    <a:bodyPr/>
                    <a:lstStyle/>
                    <a:p>
                      <a:pPr algn="ctr"/>
                      <a:r>
                        <a:rPr kumimoji="1" lang="en-US" altLang="ja-JP" sz="1400" dirty="0"/>
                        <a:t>3</a:t>
                      </a:r>
                      <a:endParaRPr kumimoji="1" lang="ja-JP" altLang="en-US" sz="1400" dirty="0"/>
                    </a:p>
                  </a:txBody>
                  <a:tcPr anchor="ctr"/>
                </a:tc>
                <a:tc>
                  <a:txBody>
                    <a:bodyPr/>
                    <a:lstStyle/>
                    <a:p>
                      <a:r>
                        <a:rPr kumimoji="1" lang="ja-JP" altLang="en-US" sz="1400" dirty="0">
                          <a:solidFill>
                            <a:schemeClr val="tx2"/>
                          </a:solidFill>
                        </a:rPr>
                        <a:t>本プロジェクトで取得、獲得したデータ等を熊本県に共有できる事業者であること</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1785338112"/>
                  </a:ext>
                </a:extLst>
              </a:tr>
              <a:tr h="441039">
                <a:tc>
                  <a:txBody>
                    <a:bodyPr/>
                    <a:lstStyle/>
                    <a:p>
                      <a:pPr algn="ctr"/>
                      <a:r>
                        <a:rPr kumimoji="1" lang="en-US" altLang="ja-JP" sz="1400" dirty="0"/>
                        <a:t>4</a:t>
                      </a:r>
                      <a:endParaRPr kumimoji="1" lang="ja-JP" altLang="en-US" sz="1400" dirty="0"/>
                    </a:p>
                  </a:txBody>
                  <a:tcPr anchor="ctr"/>
                </a:tc>
                <a:tc>
                  <a:txBody>
                    <a:bodyPr/>
                    <a:lstStyle/>
                    <a:p>
                      <a:r>
                        <a:rPr kumimoji="1" lang="ja-JP" altLang="en-US" sz="1400" dirty="0">
                          <a:solidFill>
                            <a:schemeClr val="tx2"/>
                          </a:solidFill>
                        </a:rPr>
                        <a:t>公募申請時点において</a:t>
                      </a:r>
                      <a:r>
                        <a:rPr kumimoji="1" lang="en-US" altLang="ja-JP" sz="1400" dirty="0">
                          <a:solidFill>
                            <a:schemeClr val="tx2"/>
                          </a:solidFill>
                        </a:rPr>
                        <a:t>UX</a:t>
                      </a:r>
                      <a:r>
                        <a:rPr kumimoji="1" lang="ja-JP" altLang="en-US" sz="1400" dirty="0">
                          <a:solidFill>
                            <a:schemeClr val="tx2"/>
                          </a:solidFill>
                        </a:rPr>
                        <a:t>メンバーシップ制度への登録が完了していること 。もしくは、</a:t>
                      </a:r>
                      <a:r>
                        <a:rPr kumimoji="1" lang="en-US" altLang="ja-JP" sz="1400" dirty="0">
                          <a:solidFill>
                            <a:schemeClr val="tx2"/>
                          </a:solidFill>
                        </a:rPr>
                        <a:t>UX</a:t>
                      </a:r>
                      <a:r>
                        <a:rPr kumimoji="1" lang="ja-JP" altLang="en-US" sz="1400" dirty="0">
                          <a:solidFill>
                            <a:schemeClr val="tx2"/>
                          </a:solidFill>
                        </a:rPr>
                        <a:t>メンバーシップ制度への登録申請を県で確認できていること</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2629903624"/>
                  </a:ext>
                </a:extLst>
              </a:tr>
              <a:tr h="441039">
                <a:tc>
                  <a:txBody>
                    <a:bodyPr/>
                    <a:lstStyle/>
                    <a:p>
                      <a:pPr algn="ctr"/>
                      <a:r>
                        <a:rPr kumimoji="1" lang="en-US" altLang="ja-JP" sz="1400" dirty="0"/>
                        <a:t>5</a:t>
                      </a:r>
                      <a:endParaRPr kumimoji="1" lang="ja-JP" altLang="en-US" sz="1400" dirty="0"/>
                    </a:p>
                  </a:txBody>
                  <a:tcPr anchor="ctr"/>
                </a:tc>
                <a:tc>
                  <a:txBody>
                    <a:bodyPr/>
                    <a:lstStyle/>
                    <a:p>
                      <a:r>
                        <a:rPr kumimoji="1" lang="ja-JP" altLang="en-US" sz="1400" dirty="0"/>
                        <a:t>侵襲的（投薬・注射・手術などの医療行為）な介入を伴う実証、その他倫理委員会への諮問が必要だと判断される実証を行う場合は、倫理委員会の諮問を必ず行うこと</a:t>
                      </a:r>
                    </a:p>
                  </a:txBody>
                  <a:tcPr anchor="ctr"/>
                </a:tc>
                <a:tc>
                  <a:txBody>
                    <a:bodyPr/>
                    <a:lstStyle/>
                    <a:p>
                      <a:endParaRPr kumimoji="1" lang="ja-JP" altLang="en-US" sz="1400" dirty="0"/>
                    </a:p>
                  </a:txBody>
                  <a:tcPr anchor="ctr"/>
                </a:tc>
                <a:extLst>
                  <a:ext uri="{0D108BD9-81ED-4DB2-BD59-A6C34878D82A}">
                    <a16:rowId xmlns:a16="http://schemas.microsoft.com/office/drawing/2014/main" val="4134368302"/>
                  </a:ext>
                </a:extLst>
              </a:tr>
              <a:tr h="371911">
                <a:tc>
                  <a:txBody>
                    <a:bodyPr/>
                    <a:lstStyle/>
                    <a:p>
                      <a:pPr algn="ctr"/>
                      <a:r>
                        <a:rPr kumimoji="1" lang="en-US" altLang="ja-JP" sz="1400" dirty="0"/>
                        <a:t>6</a:t>
                      </a:r>
                      <a:endParaRPr kumimoji="1" lang="ja-JP" altLang="en-US" sz="1400" dirty="0"/>
                    </a:p>
                  </a:txBody>
                  <a:tcPr anchor="ctr"/>
                </a:tc>
                <a:tc>
                  <a:txBody>
                    <a:bodyPr/>
                    <a:lstStyle/>
                    <a:p>
                      <a:r>
                        <a:rPr kumimoji="1" lang="ja-JP" altLang="en-US" sz="1400" dirty="0">
                          <a:solidFill>
                            <a:schemeClr val="tx2"/>
                          </a:solidFill>
                        </a:rPr>
                        <a:t>都道府県税に未納がないものであること （日本国内に事業所がある企業に限る）</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3264028828"/>
                  </a:ext>
                </a:extLst>
              </a:tr>
              <a:tr h="1167455">
                <a:tc>
                  <a:txBody>
                    <a:bodyPr/>
                    <a:lstStyle/>
                    <a:p>
                      <a:pPr algn="ctr"/>
                      <a:r>
                        <a:rPr kumimoji="1" lang="en-US" altLang="ja-JP" sz="1400" dirty="0"/>
                        <a:t>7</a:t>
                      </a:r>
                      <a:endParaRPr kumimoji="1" lang="ja-JP" altLang="en-US" sz="1400" dirty="0"/>
                    </a:p>
                  </a:txBody>
                  <a:tcPr anchor="ctr"/>
                </a:tc>
                <a:tc>
                  <a:txBody>
                    <a:bodyPr/>
                    <a:lstStyle/>
                    <a:p>
                      <a:r>
                        <a:rPr kumimoji="1" lang="ja-JP" altLang="en-US" sz="1400" dirty="0"/>
                        <a:t>次の①、②のいずれにも該当しない者であること</a:t>
                      </a:r>
                      <a:br>
                        <a:rPr kumimoji="1" lang="ja-JP" altLang="en-US" sz="1400" dirty="0"/>
                      </a:br>
                      <a:r>
                        <a:rPr kumimoji="1" lang="ja-JP" altLang="en-US" sz="1400" dirty="0"/>
                        <a:t>①提案内容を自ら実施できない事業者、熊本県が連携を行うにふさわしくないと判断した事業者等</a:t>
                      </a:r>
                      <a:br>
                        <a:rPr kumimoji="1" lang="ja-JP" altLang="en-US" sz="1400" dirty="0"/>
                      </a:br>
                      <a:r>
                        <a:rPr kumimoji="1" lang="ja-JP" altLang="en-US" sz="1400" dirty="0"/>
                        <a:t>②暴力団員（暴力団員による不当な行為の防止等に関する法律（平成３年法律第７７号）第２条第６号に規定する暴力団員をいう）または暴力団（同法第２条第２号に規定する暴力団をいう）もしくは暴力団員と密接な関係を有する者</a:t>
                      </a:r>
                    </a:p>
                  </a:txBody>
                  <a:tcPr anchor="ctr"/>
                </a:tc>
                <a:tc>
                  <a:txBody>
                    <a:bodyPr/>
                    <a:lstStyle/>
                    <a:p>
                      <a:endParaRPr kumimoji="1" lang="ja-JP" altLang="en-US" sz="1400" dirty="0"/>
                    </a:p>
                  </a:txBody>
                  <a:tcPr anchor="ctr"/>
                </a:tc>
                <a:extLst>
                  <a:ext uri="{0D108BD9-81ED-4DB2-BD59-A6C34878D82A}">
                    <a16:rowId xmlns:a16="http://schemas.microsoft.com/office/drawing/2014/main" val="1616123637"/>
                  </a:ext>
                </a:extLst>
              </a:tr>
              <a:tr h="371911">
                <a:tc>
                  <a:txBody>
                    <a:bodyPr/>
                    <a:lstStyle/>
                    <a:p>
                      <a:pPr algn="ctr"/>
                      <a:r>
                        <a:rPr kumimoji="1" lang="en-US" altLang="ja-JP" sz="1400" dirty="0"/>
                        <a:t>8</a:t>
                      </a:r>
                      <a:endParaRPr kumimoji="1" lang="ja-JP" altLang="en-US" sz="1400" dirty="0"/>
                    </a:p>
                  </a:txBody>
                  <a:tcPr anchor="ctr"/>
                </a:tc>
                <a:tc>
                  <a:txBody>
                    <a:bodyPr/>
                    <a:lstStyle/>
                    <a:p>
                      <a:r>
                        <a:rPr kumimoji="1" lang="ja-JP" altLang="en-US" sz="1400" dirty="0">
                          <a:solidFill>
                            <a:schemeClr val="tx2"/>
                          </a:solidFill>
                        </a:rPr>
                        <a:t>法人格を有する</a:t>
                      </a:r>
                      <a:r>
                        <a:rPr lang="ja-JP" altLang="en-US" sz="1400" dirty="0">
                          <a:solidFill>
                            <a:schemeClr val="tx2"/>
                          </a:solidFill>
                        </a:rPr>
                        <a:t>者</a:t>
                      </a:r>
                      <a:endParaRPr kumimoji="1" lang="ja-JP" altLang="en-US" sz="1400" dirty="0"/>
                    </a:p>
                  </a:txBody>
                  <a:tcPr anchor="ctr"/>
                </a:tc>
                <a:tc>
                  <a:txBody>
                    <a:bodyPr/>
                    <a:lstStyle/>
                    <a:p>
                      <a:endParaRPr kumimoji="1" lang="ja-JP" altLang="en-US" sz="1400" dirty="0"/>
                    </a:p>
                  </a:txBody>
                  <a:tcPr anchor="ctr"/>
                </a:tc>
                <a:extLst>
                  <a:ext uri="{0D108BD9-81ED-4DB2-BD59-A6C34878D82A}">
                    <a16:rowId xmlns:a16="http://schemas.microsoft.com/office/drawing/2014/main" val="2728642319"/>
                  </a:ext>
                </a:extLst>
              </a:tr>
            </a:tbl>
          </a:graphicData>
        </a:graphic>
      </p:graphicFrame>
    </p:spTree>
    <p:extLst>
      <p:ext uri="{BB962C8B-B14F-4D97-AF65-F5344CB8AC3E}">
        <p14:creationId xmlns:p14="http://schemas.microsoft.com/office/powerpoint/2010/main" val="74398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kumimoji="1" lang="en-US" altLang="ja-JP" dirty="0"/>
          </a:p>
          <a:p>
            <a:r>
              <a:rPr kumimoji="1" lang="ja-JP" altLang="en-US" dirty="0"/>
              <a:t>目次</a:t>
            </a:r>
          </a:p>
        </p:txBody>
      </p:sp>
      <p:graphicFrame>
        <p:nvGraphicFramePr>
          <p:cNvPr id="16" name="表 15">
            <a:extLst>
              <a:ext uri="{FF2B5EF4-FFF2-40B4-BE49-F238E27FC236}">
                <a16:creationId xmlns:a16="http://schemas.microsoft.com/office/drawing/2014/main" id="{231FF9E6-03B5-4706-8FBD-A01164196069}"/>
              </a:ext>
            </a:extLst>
          </p:cNvPr>
          <p:cNvGraphicFramePr>
            <a:graphicFrameLocks noGrp="1"/>
          </p:cNvGraphicFramePr>
          <p:nvPr>
            <p:extLst>
              <p:ext uri="{D42A27DB-BD31-4B8C-83A1-F6EECF244321}">
                <p14:modId xmlns:p14="http://schemas.microsoft.com/office/powerpoint/2010/main" val="2088136658"/>
              </p:ext>
            </p:extLst>
          </p:nvPr>
        </p:nvGraphicFramePr>
        <p:xfrm>
          <a:off x="645391" y="1744821"/>
          <a:ext cx="3833303" cy="1298059"/>
        </p:xfrm>
        <a:graphic>
          <a:graphicData uri="http://schemas.openxmlformats.org/drawingml/2006/table">
            <a:tbl>
              <a:tblPr firstRow="1" bandRow="1">
                <a:tableStyleId>{5C22544A-7EE6-4342-B048-85BDC9FD1C3A}</a:tableStyleId>
              </a:tblPr>
              <a:tblGrid>
                <a:gridCol w="3497165">
                  <a:extLst>
                    <a:ext uri="{9D8B030D-6E8A-4147-A177-3AD203B41FA5}">
                      <a16:colId xmlns:a16="http://schemas.microsoft.com/office/drawing/2014/main" val="545399584"/>
                    </a:ext>
                  </a:extLst>
                </a:gridCol>
                <a:gridCol w="336138">
                  <a:extLst>
                    <a:ext uri="{9D8B030D-6E8A-4147-A177-3AD203B41FA5}">
                      <a16:colId xmlns:a16="http://schemas.microsoft.com/office/drawing/2014/main" val="3297506460"/>
                    </a:ext>
                  </a:extLst>
                </a:gridCol>
              </a:tblGrid>
              <a:tr h="42905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会社概要</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3609513"/>
                  </a:ext>
                </a:extLst>
              </a:tr>
              <a:tr h="43994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知的財産の状況・技術シーズの状況</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387391"/>
                  </a:ext>
                </a:extLst>
              </a:tr>
              <a:tr h="429055">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応募時点の事業進捗</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018007"/>
                  </a:ext>
                </a:extLst>
              </a:tr>
            </a:tbl>
          </a:graphicData>
        </a:graphic>
      </p:graphicFrame>
      <p:sp>
        <p:nvSpPr>
          <p:cNvPr id="4" name="テキスト ボックス 3">
            <a:extLst>
              <a:ext uri="{FF2B5EF4-FFF2-40B4-BE49-F238E27FC236}">
                <a16:creationId xmlns:a16="http://schemas.microsoft.com/office/drawing/2014/main" id="{F64C2125-BEC0-4998-9EAF-BC671F9D4B40}"/>
              </a:ext>
            </a:extLst>
          </p:cNvPr>
          <p:cNvSpPr txBox="1"/>
          <p:nvPr/>
        </p:nvSpPr>
        <p:spPr>
          <a:xfrm>
            <a:off x="453806" y="1287624"/>
            <a:ext cx="4410835" cy="363894"/>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kumimoji="1" lang="en-US" altLang="ja-JP" sz="1800" b="1" dirty="0">
                <a:solidFill>
                  <a:srgbClr val="2E2E38"/>
                </a:solidFill>
                <a:latin typeface="+mn-lt"/>
                <a:ea typeface="+mn-ea"/>
              </a:rPr>
              <a:t>1.</a:t>
            </a:r>
            <a:r>
              <a:rPr kumimoji="1" lang="ja-JP" altLang="en-US" sz="1800" b="1" dirty="0">
                <a:solidFill>
                  <a:srgbClr val="2E2E38"/>
                </a:solidFill>
                <a:latin typeface="+mn-lt"/>
                <a:ea typeface="+mn-ea"/>
              </a:rPr>
              <a:t>当社の事業</a:t>
            </a:r>
          </a:p>
        </p:txBody>
      </p:sp>
      <p:sp>
        <p:nvSpPr>
          <p:cNvPr id="18" name="テキスト ボックス 17">
            <a:extLst>
              <a:ext uri="{FF2B5EF4-FFF2-40B4-BE49-F238E27FC236}">
                <a16:creationId xmlns:a16="http://schemas.microsoft.com/office/drawing/2014/main" id="{C939AEB3-0481-49E5-B9D3-622CFE2C6637}"/>
              </a:ext>
            </a:extLst>
          </p:cNvPr>
          <p:cNvSpPr txBox="1"/>
          <p:nvPr/>
        </p:nvSpPr>
        <p:spPr>
          <a:xfrm>
            <a:off x="5159546" y="1287624"/>
            <a:ext cx="4410835" cy="363894"/>
          </a:xfrm>
          <a:prstGeom prst="rect">
            <a:avLst/>
          </a:prstGeom>
          <a:noFill/>
        </p:spPr>
        <p:txBody>
          <a:bodyPr wrap="square" lIns="108000" tIns="72000" rIns="108000" bIns="72000" rtlCol="0" anchor="t">
            <a:noAutofit/>
          </a:bodyPr>
          <a:lstStyle/>
          <a:p>
            <a:pPr algn="l" defTabSz="1043056" fontAlgn="auto">
              <a:spcBef>
                <a:spcPts val="0"/>
              </a:spcBef>
              <a:spcAft>
                <a:spcPts val="600"/>
              </a:spcAft>
              <a:buClr>
                <a:srgbClr val="747480"/>
              </a:buClr>
            </a:pPr>
            <a:r>
              <a:rPr lang="en-US" altLang="ja-JP" sz="1800" b="1" dirty="0">
                <a:solidFill>
                  <a:srgbClr val="2E2E38"/>
                </a:solidFill>
                <a:latin typeface="+mn-lt"/>
                <a:ea typeface="+mn-ea"/>
              </a:rPr>
              <a:t>2</a:t>
            </a:r>
            <a:r>
              <a:rPr kumimoji="1" lang="en-US" altLang="ja-JP" sz="1800" b="1" dirty="0">
                <a:solidFill>
                  <a:srgbClr val="2E2E38"/>
                </a:solidFill>
                <a:latin typeface="+mn-lt"/>
                <a:ea typeface="+mn-ea"/>
              </a:rPr>
              <a:t>.</a:t>
            </a:r>
            <a:r>
              <a:rPr lang="ja-JP" altLang="en-US" sz="1800" b="1" dirty="0">
                <a:solidFill>
                  <a:srgbClr val="2E2E38"/>
                </a:solidFill>
                <a:latin typeface="+mn-lt"/>
                <a:ea typeface="+mn-ea"/>
              </a:rPr>
              <a:t>実証実験の提案</a:t>
            </a:r>
            <a:endParaRPr kumimoji="1" lang="ja-JP" altLang="en-US" sz="1800" b="1" dirty="0">
              <a:solidFill>
                <a:srgbClr val="2E2E38"/>
              </a:solidFill>
              <a:latin typeface="+mn-lt"/>
              <a:ea typeface="+mn-ea"/>
            </a:endParaRPr>
          </a:p>
        </p:txBody>
      </p:sp>
      <p:graphicFrame>
        <p:nvGraphicFramePr>
          <p:cNvPr id="19" name="表 18">
            <a:extLst>
              <a:ext uri="{FF2B5EF4-FFF2-40B4-BE49-F238E27FC236}">
                <a16:creationId xmlns:a16="http://schemas.microsoft.com/office/drawing/2014/main" id="{FF331B53-3671-47F7-B71E-4D8EDF85349C}"/>
              </a:ext>
            </a:extLst>
          </p:cNvPr>
          <p:cNvGraphicFramePr>
            <a:graphicFrameLocks noGrp="1"/>
          </p:cNvGraphicFramePr>
          <p:nvPr>
            <p:extLst>
              <p:ext uri="{D42A27DB-BD31-4B8C-83A1-F6EECF244321}">
                <p14:modId xmlns:p14="http://schemas.microsoft.com/office/powerpoint/2010/main" val="132072250"/>
              </p:ext>
            </p:extLst>
          </p:nvPr>
        </p:nvGraphicFramePr>
        <p:xfrm>
          <a:off x="5257813" y="1679506"/>
          <a:ext cx="4130533" cy="4743528"/>
        </p:xfrm>
        <a:graphic>
          <a:graphicData uri="http://schemas.openxmlformats.org/drawingml/2006/table">
            <a:tbl>
              <a:tblPr firstRow="1" bandRow="1">
                <a:tableStyleId>{5C22544A-7EE6-4342-B048-85BDC9FD1C3A}</a:tableStyleId>
              </a:tblPr>
              <a:tblGrid>
                <a:gridCol w="3768331">
                  <a:extLst>
                    <a:ext uri="{9D8B030D-6E8A-4147-A177-3AD203B41FA5}">
                      <a16:colId xmlns:a16="http://schemas.microsoft.com/office/drawing/2014/main" val="545399584"/>
                    </a:ext>
                  </a:extLst>
                </a:gridCol>
                <a:gridCol w="362202">
                  <a:extLst>
                    <a:ext uri="{9D8B030D-6E8A-4147-A177-3AD203B41FA5}">
                      <a16:colId xmlns:a16="http://schemas.microsoft.com/office/drawing/2014/main" val="3297506460"/>
                    </a:ext>
                  </a:extLst>
                </a:gridCol>
              </a:tblGrid>
              <a:tr h="468872">
                <a:tc>
                  <a:txBody>
                    <a:bodyPr/>
                    <a:lstStyle/>
                    <a:p>
                      <a:pPr algn="l"/>
                      <a:r>
                        <a:rPr kumimoji="1" lang="ja-JP" altLang="en-US" sz="1600" b="0" kern="1200" baseline="0" dirty="0">
                          <a:solidFill>
                            <a:schemeClr val="tx2"/>
                          </a:solidFill>
                          <a:latin typeface="EYInterstate" panose="02000503020000020004" pitchFamily="2" charset="0"/>
                          <a:ea typeface="Meiryo UI" panose="020B0604030504040204" pitchFamily="50" charset="-128"/>
                          <a:cs typeface="+mn-cs"/>
                        </a:rPr>
                        <a:t>実証実験のサマリ</a:t>
                      </a:r>
                      <a:endParaRPr kumimoji="1" lang="en-US" altLang="ja-JP" sz="1600" b="0" kern="1200" baseline="0" dirty="0">
                        <a:solidFill>
                          <a:schemeClr val="tx2"/>
                        </a:solidFill>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12700" cmpd="sng">
                      <a:noFill/>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p>
                  </a:txBody>
                  <a:tcPr marL="0" marR="0" marT="0" marB="36000" anchor="b">
                    <a:lnL w="12700" cmpd="sng">
                      <a:noFill/>
                    </a:lnL>
                    <a:lnR w="12700" cmpd="sng">
                      <a:noFill/>
                    </a:lnR>
                    <a:lnT w="12700" cmpd="sng">
                      <a:noFill/>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734766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本実証実験において取り組む課題</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3609513"/>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社会課題の解決方法及び社会へのインパクト</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6523515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事業化の可能性、将来性、競争力</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0387391"/>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本実証実験の成果指標</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15527908"/>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スケジュール</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endParaRPr kumimoji="1" lang="en-US" altLang="ja-JP" sz="1600" b="0" baseline="0" dirty="0">
                        <a:solidFill>
                          <a:schemeClr val="tx2"/>
                        </a:solidFill>
                        <a:latin typeface="EYInterstate" panose="02000503020000020004" pitchFamily="2" charset="0"/>
                        <a:ea typeface="Meiryo UI" panose="020B0604030504040204" pitchFamily="50" charset="-128"/>
                      </a:endParaRPr>
                    </a:p>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9018007"/>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t>実証実験実施に向けた体制</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61924500"/>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t>事業費一覧</a:t>
                      </a:r>
                      <a:endParaRPr kumimoji="1" lang="ja-JP" altLang="en-US" sz="1600" dirty="0"/>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07902670"/>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ja-JP" altLang="en-US" sz="1600" dirty="0"/>
                        <a:t>法令適合性の観点から見た実施可能性</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9525" cap="flat" cmpd="sng" algn="ctr">
                      <a:noFill/>
                      <a:prstDash val="sysDot"/>
                      <a:round/>
                      <a:headEnd type="none" w="med" len="med"/>
                      <a:tailEnd type="none" w="med" len="med"/>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12700" cmpd="sng">
                      <a:noFill/>
                    </a:lnL>
                    <a:lnR w="12700" cmpd="sng">
                      <a:noFill/>
                    </a:lnR>
                    <a:lnT w="6350" cap="flat" cmpd="sng" algn="ctr">
                      <a:solidFill>
                        <a:schemeClr val="accent1"/>
                      </a:solidFill>
                      <a:prstDash val="lgDash"/>
                      <a:round/>
                      <a:headEnd type="none" w="med" len="med"/>
                      <a:tailEnd type="none" w="med" len="med"/>
                    </a:lnT>
                    <a:lnB w="6350" cap="flat" cmpd="sng" algn="ctr">
                      <a:solidFill>
                        <a:schemeClr val="accent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1015583"/>
                  </a:ext>
                </a:extLst>
              </a:tr>
              <a:tr h="46887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rPr>
                        <a:t>公募要件チェックリスト</a:t>
                      </a:r>
                      <a:endParaRPr kumimoji="1" lang="en-US" altLang="ja-JP" sz="1600" b="0" i="0" u="none" strike="noStrike" kern="1200" cap="none" spc="0" normalizeH="0" baseline="0" noProof="0" dirty="0">
                        <a:ln>
                          <a:noFill/>
                        </a:ln>
                        <a:solidFill>
                          <a:srgbClr val="2E2E38"/>
                        </a:solidFill>
                        <a:effectLst/>
                        <a:uLnTx/>
                        <a:uFillTx/>
                        <a:latin typeface="EYInterstate" panose="02000503020000020004" pitchFamily="2" charset="0"/>
                        <a:ea typeface="Meiryo UI" panose="020B0604030504040204" pitchFamily="50" charset="-128"/>
                        <a:cs typeface="+mn-cs"/>
                      </a:endParaRPr>
                    </a:p>
                  </a:txBody>
                  <a:tcPr marL="0" marR="0" marT="0" marB="36000" anchor="b">
                    <a:lnL w="0">
                      <a:noFill/>
                    </a:lnL>
                    <a:lnR w="0">
                      <a:noFill/>
                    </a:lnR>
                    <a:lnT w="6350" cap="flat" cmpd="sng" algn="ctr">
                      <a:solidFill>
                        <a:schemeClr val="accent1"/>
                      </a:solidFill>
                      <a:prstDash val="lgDash"/>
                      <a:round/>
                      <a:headEnd type="none" w="med" len="med"/>
                      <a:tailEnd type="none" w="med" len="med"/>
                    </a:lnT>
                    <a:lnB w="6350">
                      <a:solidFill>
                        <a:schemeClr val="accent1"/>
                      </a:solidFill>
                    </a:lnB>
                    <a:lnTlToBr w="12700" cmpd="sng">
                      <a:noFill/>
                      <a:prstDash val="solid"/>
                    </a:lnTlToBr>
                    <a:lnBlToTr w="12700" cmpd="sng">
                      <a:noFill/>
                      <a:prstDash val="solid"/>
                    </a:lnBlToTr>
                    <a:noFill/>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1" lang="en-US" altLang="ja-JP" sz="1600" b="0" baseline="0" dirty="0">
                          <a:solidFill>
                            <a:schemeClr val="tx2"/>
                          </a:solidFill>
                          <a:latin typeface="EYInterstate" panose="02000503020000020004" pitchFamily="2" charset="0"/>
                          <a:ea typeface="Meiryo UI" panose="020B0604030504040204" pitchFamily="50" charset="-128"/>
                        </a:rPr>
                        <a:t>XX</a:t>
                      </a:r>
                      <a:endParaRPr kumimoji="1" lang="ja-JP" altLang="en-US" sz="1600" b="0" baseline="0" dirty="0">
                        <a:solidFill>
                          <a:schemeClr val="tx2"/>
                        </a:solidFill>
                        <a:latin typeface="EYInterstate" panose="02000503020000020004" pitchFamily="2" charset="0"/>
                        <a:ea typeface="Meiryo UI" panose="020B0604030504040204" pitchFamily="50" charset="-128"/>
                      </a:endParaRPr>
                    </a:p>
                  </a:txBody>
                  <a:tcPr marL="0" marR="0" marT="0" marB="36000" anchor="b">
                    <a:lnL w="0">
                      <a:noFill/>
                    </a:lnL>
                    <a:lnR w="0">
                      <a:noFill/>
                    </a:lnR>
                    <a:lnT w="6350" cap="flat" cmpd="sng" algn="ctr">
                      <a:solidFill>
                        <a:schemeClr val="accent1"/>
                      </a:solidFill>
                      <a:prstDash val="lgDash"/>
                      <a:round/>
                      <a:headEnd type="none" w="med" len="med"/>
                      <a:tailEnd type="none" w="med" len="med"/>
                    </a:lnT>
                    <a:lnB w="6350">
                      <a:solidFill>
                        <a:schemeClr val="accent1"/>
                      </a:solidFill>
                    </a:lnB>
                    <a:lnTlToBr w="12700" cmpd="sng">
                      <a:noFill/>
                      <a:prstDash val="solid"/>
                    </a:lnTlToBr>
                    <a:lnBlToTr w="12700" cmpd="sng">
                      <a:noFill/>
                      <a:prstDash val="solid"/>
                    </a:lnBlToTr>
                    <a:noFill/>
                  </a:tcPr>
                </a:tc>
                <a:extLst>
                  <a:ext uri="{0D108BD9-81ED-4DB2-BD59-A6C34878D82A}">
                    <a16:rowId xmlns:a16="http://schemas.microsoft.com/office/drawing/2014/main" val="4249472187"/>
                  </a:ext>
                </a:extLst>
              </a:tr>
            </a:tbl>
          </a:graphicData>
        </a:graphic>
      </p:graphicFrame>
    </p:spTree>
    <p:extLst>
      <p:ext uri="{BB962C8B-B14F-4D97-AF65-F5344CB8AC3E}">
        <p14:creationId xmlns:p14="http://schemas.microsoft.com/office/powerpoint/2010/main" val="396926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042B6-11E2-4D90-BB3A-E8326D4F5A5B}"/>
              </a:ext>
            </a:extLst>
          </p:cNvPr>
          <p:cNvSpPr>
            <a:spLocks noGrp="1"/>
          </p:cNvSpPr>
          <p:nvPr>
            <p:ph type="title"/>
          </p:nvPr>
        </p:nvSpPr>
        <p:spPr/>
        <p:txBody>
          <a:bodyPr/>
          <a:lstStyle/>
          <a:p>
            <a:r>
              <a:rPr kumimoji="1" lang="en-US" altLang="ja-JP" dirty="0"/>
              <a:t>1.</a:t>
            </a:r>
            <a:r>
              <a:rPr kumimoji="1" lang="ja-JP" altLang="en-US" dirty="0"/>
              <a:t>当社の事業</a:t>
            </a:r>
          </a:p>
        </p:txBody>
      </p:sp>
    </p:spTree>
    <p:extLst>
      <p:ext uri="{BB962C8B-B14F-4D97-AF65-F5344CB8AC3E}">
        <p14:creationId xmlns:p14="http://schemas.microsoft.com/office/powerpoint/2010/main" val="1326093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E0F5F2-E006-42CD-974A-C03A6BCD7304}"/>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6935D5DC-DC24-4502-8755-9005FA04514C}"/>
              </a:ext>
            </a:extLst>
          </p:cNvPr>
          <p:cNvSpPr>
            <a:spLocks noGrp="1"/>
          </p:cNvSpPr>
          <p:nvPr>
            <p:ph type="body" sz="quarter" idx="11"/>
          </p:nvPr>
        </p:nvSpPr>
        <p:spPr/>
        <p:txBody>
          <a:bodyPr/>
          <a:lstStyle/>
          <a:p>
            <a:endParaRPr lang="en-US" altLang="ja-JP" dirty="0"/>
          </a:p>
          <a:p>
            <a:r>
              <a:rPr lang="ja-JP" altLang="en-US" dirty="0"/>
              <a:t>会社概要</a:t>
            </a:r>
            <a:endParaRPr kumimoji="1" lang="ja-JP" altLang="en-US" dirty="0"/>
          </a:p>
        </p:txBody>
      </p:sp>
      <p:sp>
        <p:nvSpPr>
          <p:cNvPr id="6" name="コンテンツ プレースホルダー 2">
            <a:extLst>
              <a:ext uri="{FF2B5EF4-FFF2-40B4-BE49-F238E27FC236}">
                <a16:creationId xmlns:a16="http://schemas.microsoft.com/office/drawing/2014/main" id="{091884EA-FA8E-461C-B7DC-031603439FCA}"/>
              </a:ext>
            </a:extLst>
          </p:cNvPr>
          <p:cNvSpPr txBox="1">
            <a:spLocks/>
          </p:cNvSpPr>
          <p:nvPr/>
        </p:nvSpPr>
        <p:spPr>
          <a:xfrm>
            <a:off x="1777950" y="393698"/>
            <a:ext cx="7610396" cy="532450"/>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貴社の事業概要を記載してください。概要は、本事業の魅力や意義が伝わるように簡潔にまとめて記載してください。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7" name="Content Placeholder 20">
            <a:extLst>
              <a:ext uri="{FF2B5EF4-FFF2-40B4-BE49-F238E27FC236}">
                <a16:creationId xmlns:a16="http://schemas.microsoft.com/office/drawing/2014/main" id="{EA45520C-9636-48F7-8F92-C3530F51C9D4}"/>
              </a:ext>
            </a:extLst>
          </p:cNvPr>
          <p:cNvGraphicFramePr>
            <a:graphicFrameLocks/>
          </p:cNvGraphicFramePr>
          <p:nvPr>
            <p:extLst>
              <p:ext uri="{D42A27DB-BD31-4B8C-83A1-F6EECF244321}">
                <p14:modId xmlns:p14="http://schemas.microsoft.com/office/powerpoint/2010/main" val="3801995564"/>
              </p:ext>
            </p:extLst>
          </p:nvPr>
        </p:nvGraphicFramePr>
        <p:xfrm>
          <a:off x="604838" y="2005264"/>
          <a:ext cx="4348162" cy="4690267"/>
        </p:xfrm>
        <a:graphic>
          <a:graphicData uri="http://schemas.openxmlformats.org/drawingml/2006/table">
            <a:tbl>
              <a:tblPr firstRow="1" bandRow="1"/>
              <a:tblGrid>
                <a:gridCol w="728880">
                  <a:extLst>
                    <a:ext uri="{9D8B030D-6E8A-4147-A177-3AD203B41FA5}">
                      <a16:colId xmlns:a16="http://schemas.microsoft.com/office/drawing/2014/main" val="20002"/>
                    </a:ext>
                  </a:extLst>
                </a:gridCol>
                <a:gridCol w="1809641">
                  <a:extLst>
                    <a:ext uri="{9D8B030D-6E8A-4147-A177-3AD203B41FA5}">
                      <a16:colId xmlns:a16="http://schemas.microsoft.com/office/drawing/2014/main" val="20005"/>
                    </a:ext>
                  </a:extLst>
                </a:gridCol>
                <a:gridCol w="1809641">
                  <a:extLst>
                    <a:ext uri="{9D8B030D-6E8A-4147-A177-3AD203B41FA5}">
                      <a16:colId xmlns:a16="http://schemas.microsoft.com/office/drawing/2014/main" val="3162852046"/>
                    </a:ext>
                  </a:extLst>
                </a:gridCol>
              </a:tblGrid>
              <a:tr h="753186">
                <a:tc gridSpan="3">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marL="0" indent="0" algn="just" defTabSz="1043056" rtl="0" eaLnBrk="1" fontAlgn="base" latinLnBrk="0" hangingPunct="1">
                        <a:lnSpc>
                          <a:spcPct val="114000"/>
                        </a:lnSpc>
                        <a:spcBef>
                          <a:spcPts val="0"/>
                        </a:spcBef>
                        <a:spcAft>
                          <a:spcPts val="800"/>
                        </a:spcAft>
                        <a:buClr>
                          <a:schemeClr val="accent2"/>
                        </a:buClr>
                        <a:buSzPct val="70000"/>
                        <a:buFont typeface="Arial" pitchFamily="34" charset="0"/>
                        <a:buNone/>
                      </a:pP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株式会社は、</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と、　</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を推進する会社です。　</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の深い知見を有するとともにサービスラインがコラボレーションすることで、より高品質なサービス</a:t>
                      </a:r>
                      <a:r>
                        <a:rPr kumimoji="1" lang="en-US" altLang="ja-JP" sz="1200" kern="900" baseline="0" dirty="0">
                          <a:solidFill>
                            <a:schemeClr val="tx2"/>
                          </a:solidFill>
                          <a:latin typeface="EYInterstate" panose="02000503020000020004" pitchFamily="2" charset="0"/>
                          <a:ea typeface="Meiryo UI" panose="020B0604030504040204" pitchFamily="50" charset="-128"/>
                          <a:cs typeface="+mn-cs"/>
                        </a:rPr>
                        <a:t>/</a:t>
                      </a:r>
                      <a:r>
                        <a:rPr kumimoji="1" lang="ja-JP" altLang="en-US" sz="1200" kern="900" baseline="0" dirty="0">
                          <a:solidFill>
                            <a:schemeClr val="tx2"/>
                          </a:solidFill>
                          <a:latin typeface="EYInterstate" panose="02000503020000020004" pitchFamily="2" charset="0"/>
                          <a:ea typeface="Meiryo UI" panose="020B0604030504040204" pitchFamily="50" charset="-128"/>
                          <a:cs typeface="+mn-cs"/>
                        </a:rPr>
                        <a:t>製品の提供を目指すとともに、社会に長期的価値を創出します</a:t>
                      </a:r>
                      <a:endParaRPr kumimoji="1" lang="en-US" altLang="ja-JP" sz="1200" kern="900" baseline="0" dirty="0">
                        <a:solidFill>
                          <a:schemeClr val="tx2"/>
                        </a:solidFill>
                        <a:latin typeface="EYInterstate" panose="02000503020000020004" pitchFamily="2" charset="0"/>
                        <a:ea typeface="Meiryo UI" panose="020B0604030504040204" pitchFamily="50" charset="-128"/>
                        <a:cs typeface="+mn-cs"/>
                      </a:endParaRPr>
                    </a:p>
                  </a:txBody>
                  <a:tcPr marL="0" marR="0" marT="72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1000" dirty="0">
                        <a:solidFill>
                          <a:schemeClr val="tx2"/>
                        </a:solidFill>
                        <a:latin typeface="+mn-lt"/>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798204982"/>
                  </a:ext>
                </a:extLst>
              </a:tr>
              <a:tr h="672392">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代表者</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代表取締役</a:t>
                      </a:r>
                      <a:r>
                        <a:rPr lang="ja-JP" altLang="en-US" sz="1100"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取締役</a:t>
                      </a:r>
                      <a:r>
                        <a:rPr kumimoji="1" lang="ja-JP" altLang="en-US" sz="1100"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取締役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r>
                        <a:rPr kumimoji="1" lang="ja-JP" altLang="en-US" sz="1400" b="1" kern="900" baseline="0" dirty="0">
                          <a:solidFill>
                            <a:schemeClr val="tx2"/>
                          </a:solidFill>
                          <a:latin typeface="EYInterstate" panose="02000503020000020004" pitchFamily="2" charset="0"/>
                          <a:ea typeface="Meiryo UI" panose="020B0604030504040204" pitchFamily="50" charset="-128"/>
                        </a:rPr>
                        <a:t>　　</a:t>
                      </a:r>
                      <a:r>
                        <a:rPr kumimoji="1" lang="en-US" altLang="ja-JP" sz="1400" b="1" kern="900" baseline="0" dirty="0">
                          <a:solidFill>
                            <a:schemeClr val="tx2"/>
                          </a:solidFill>
                          <a:latin typeface="EYInterstate" panose="02000503020000020004" pitchFamily="2" charset="0"/>
                          <a:ea typeface="Meiryo UI" panose="020B0604030504040204" pitchFamily="50" charset="-128"/>
                        </a:rPr>
                        <a:t>××</a:t>
                      </a: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98028">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資本金</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spcAft>
                          <a:spcPts val="300"/>
                        </a:spcAft>
                      </a:pP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8662676"/>
                  </a:ext>
                </a:extLst>
              </a:tr>
              <a:tr h="298028">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従業員数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spcAft>
                          <a:spcPts val="300"/>
                        </a:spcAft>
                      </a:pPr>
                      <a:endParaRPr kumimoji="1" lang="ja-JP" altLang="en-US" sz="16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spcAft>
                          <a:spcPts val="300"/>
                        </a:spcAft>
                      </a:pPr>
                      <a:endParaRPr kumimoji="1" lang="ja-JP" altLang="en-US" sz="1200" b="1"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76805514"/>
                  </a:ext>
                </a:extLst>
              </a:tr>
              <a:tr h="1375939">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所在地</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434" rtl="0" eaLnBrk="1" latinLnBrk="0" hangingPunct="1">
                        <a:defRPr kumimoji="1" sz="1349" kern="1200">
                          <a:solidFill>
                            <a:schemeClr val="tx1"/>
                          </a:solidFill>
                          <a:latin typeface="EYInterstate"/>
                          <a:ea typeface="Meiryo UI"/>
                        </a:defRPr>
                      </a:lvl1pPr>
                      <a:lvl2pPr marL="342717" algn="l" defTabSz="685434" rtl="0" eaLnBrk="1" latinLnBrk="0" hangingPunct="1">
                        <a:defRPr kumimoji="1" sz="1349" kern="1200">
                          <a:solidFill>
                            <a:schemeClr val="tx1"/>
                          </a:solidFill>
                          <a:latin typeface="EYInterstate"/>
                          <a:ea typeface="Meiryo UI"/>
                        </a:defRPr>
                      </a:lvl2pPr>
                      <a:lvl3pPr marL="685434" algn="l" defTabSz="685434" rtl="0" eaLnBrk="1" latinLnBrk="0" hangingPunct="1">
                        <a:defRPr kumimoji="1" sz="1349" kern="1200">
                          <a:solidFill>
                            <a:schemeClr val="tx1"/>
                          </a:solidFill>
                          <a:latin typeface="EYInterstate"/>
                          <a:ea typeface="Meiryo UI"/>
                        </a:defRPr>
                      </a:lvl3pPr>
                      <a:lvl4pPr marL="1028151" algn="l" defTabSz="685434" rtl="0" eaLnBrk="1" latinLnBrk="0" hangingPunct="1">
                        <a:defRPr kumimoji="1" sz="1349" kern="1200">
                          <a:solidFill>
                            <a:schemeClr val="tx1"/>
                          </a:solidFill>
                          <a:latin typeface="EYInterstate"/>
                          <a:ea typeface="Meiryo UI"/>
                        </a:defRPr>
                      </a:lvl4pPr>
                      <a:lvl5pPr marL="1370868" algn="l" defTabSz="685434" rtl="0" eaLnBrk="1" latinLnBrk="0" hangingPunct="1">
                        <a:defRPr kumimoji="1" sz="1349" kern="1200">
                          <a:solidFill>
                            <a:schemeClr val="tx1"/>
                          </a:solidFill>
                          <a:latin typeface="EYInterstate"/>
                          <a:ea typeface="Meiryo UI"/>
                        </a:defRPr>
                      </a:lvl5pPr>
                      <a:lvl6pPr marL="1713586" algn="l" defTabSz="685434" rtl="0" eaLnBrk="1" latinLnBrk="0" hangingPunct="1">
                        <a:defRPr kumimoji="1" sz="1349" kern="1200">
                          <a:solidFill>
                            <a:schemeClr val="tx1"/>
                          </a:solidFill>
                          <a:latin typeface="EYInterstate"/>
                          <a:ea typeface="Meiryo UI"/>
                        </a:defRPr>
                      </a:lvl6pPr>
                      <a:lvl7pPr marL="2056303" algn="l" defTabSz="685434" rtl="0" eaLnBrk="1" latinLnBrk="0" hangingPunct="1">
                        <a:defRPr kumimoji="1" sz="1349" kern="1200">
                          <a:solidFill>
                            <a:schemeClr val="tx1"/>
                          </a:solidFill>
                          <a:latin typeface="EYInterstate"/>
                          <a:ea typeface="Meiryo UI"/>
                        </a:defRPr>
                      </a:lvl7pPr>
                      <a:lvl8pPr marL="2399020" algn="l" defTabSz="685434" rtl="0" eaLnBrk="1" latinLnBrk="0" hangingPunct="1">
                        <a:defRPr kumimoji="1" sz="1349" kern="1200">
                          <a:solidFill>
                            <a:schemeClr val="tx1"/>
                          </a:solidFill>
                          <a:latin typeface="EYInterstate"/>
                          <a:ea typeface="Meiryo UI"/>
                        </a:defRPr>
                      </a:lvl8pPr>
                      <a:lvl9pPr marL="2741737" algn="l" defTabSz="685434" rtl="0" eaLnBrk="1" latinLnBrk="0" hangingPunct="1">
                        <a:defRPr kumimoji="1" sz="1349" kern="1200">
                          <a:solidFill>
                            <a:schemeClr val="tx1"/>
                          </a:solidFill>
                          <a:latin typeface="EYInterstate"/>
                          <a:ea typeface="Meiryo UI"/>
                        </a:defRPr>
                      </a:lvl9pPr>
                    </a:lstStyle>
                    <a:p>
                      <a:pPr algn="l">
                        <a:spcAft>
                          <a:spcPts val="300"/>
                        </a:spcAft>
                      </a:pPr>
                      <a:r>
                        <a:rPr kumimoji="1" lang="ja-JP" altLang="en-US" sz="1200" b="1" kern="900" baseline="0" dirty="0">
                          <a:solidFill>
                            <a:schemeClr val="tx2"/>
                          </a:solidFill>
                          <a:latin typeface="EYInterstate" panose="02000503020000020004" pitchFamily="2" charset="0"/>
                          <a:ea typeface="Meiryo UI" panose="020B0604030504040204" pitchFamily="50" charset="-128"/>
                        </a:rPr>
                        <a:t>本社</a:t>
                      </a: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ー</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br>
                        <a:rPr kumimoji="1" lang="en-US" altLang="ja-JP" sz="1050" kern="900" baseline="0" dirty="0">
                          <a:solidFill>
                            <a:schemeClr val="tx2"/>
                          </a:solidFill>
                          <a:latin typeface="EYInterstate" panose="02000503020000020004" pitchFamily="2" charset="0"/>
                          <a:ea typeface="Meiryo UI" panose="020B0604030504040204" pitchFamily="50" charset="-128"/>
                        </a:rPr>
                      </a:b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Tel:××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（代表）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Fax:××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endParaRPr lang="en-US" altLang="ja-JP" sz="60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ja-JP" altLang="en-US" sz="120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685434" rtl="0" eaLnBrk="1" latinLnBrk="0" hangingPunct="1">
                        <a:spcAft>
                          <a:spcPts val="300"/>
                        </a:spcAft>
                      </a:pPr>
                      <a:r>
                        <a:rPr kumimoji="1" lang="ja-JP" altLang="en-US" sz="1200" b="1" kern="900" baseline="0" dirty="0">
                          <a:solidFill>
                            <a:schemeClr val="tx2"/>
                          </a:solidFill>
                          <a:latin typeface="EYInterstate" panose="02000503020000020004" pitchFamily="2" charset="0"/>
                          <a:ea typeface="Meiryo UI" panose="020B0604030504040204" pitchFamily="50" charset="-128"/>
                          <a:cs typeface="+mn-cs"/>
                        </a:rPr>
                        <a:t>〇〇オフィス</a:t>
                      </a:r>
                    </a:p>
                    <a:p>
                      <a:pPr algn="l">
                        <a:spcAft>
                          <a:spcPts val="300"/>
                        </a:spcAft>
                      </a:pPr>
                      <a:r>
                        <a:rPr kumimoji="1" lang="ja-JP" altLang="en-US" sz="1050" kern="900" baseline="0" dirty="0">
                          <a:solidFill>
                            <a:schemeClr val="tx2"/>
                          </a:solidFill>
                          <a:latin typeface="EYInterstate" panose="02000503020000020004" pitchFamily="2" charset="0"/>
                          <a:ea typeface="Meiryo UI" panose="020B0604030504040204" pitchFamily="50" charset="-128"/>
                        </a:rPr>
                        <a:t>〒</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ー</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br>
                        <a:rPr kumimoji="1" lang="en-US" altLang="ja-JP" sz="1050" kern="900" baseline="0" dirty="0">
                          <a:solidFill>
                            <a:schemeClr val="tx2"/>
                          </a:solidFill>
                          <a:latin typeface="EYInterstate" panose="02000503020000020004" pitchFamily="2" charset="0"/>
                          <a:ea typeface="Meiryo UI" panose="020B0604030504040204" pitchFamily="50" charset="-128"/>
                        </a:rPr>
                      </a:b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Tel:××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r>
                        <a:rPr kumimoji="1" lang="ja-JP" altLang="en-US" sz="1050" kern="900" baseline="0" dirty="0">
                          <a:solidFill>
                            <a:schemeClr val="tx2"/>
                          </a:solidFill>
                          <a:latin typeface="EYInterstate" panose="02000503020000020004" pitchFamily="2" charset="0"/>
                          <a:ea typeface="Meiryo UI" panose="020B0604030504040204" pitchFamily="50" charset="-128"/>
                        </a:rPr>
                        <a:t>（代表）　</a:t>
                      </a:r>
                      <a:endParaRPr kumimoji="1" lang="en-US" altLang="ja-JP" sz="1050" kern="900" baseline="0" dirty="0">
                        <a:solidFill>
                          <a:schemeClr val="tx2"/>
                        </a:solidFill>
                        <a:latin typeface="EYInterstate" panose="02000503020000020004" pitchFamily="2" charset="0"/>
                        <a:ea typeface="Meiryo UI" panose="020B0604030504040204" pitchFamily="50" charset="-128"/>
                      </a:endParaRPr>
                    </a:p>
                    <a:p>
                      <a:pPr algn="l">
                        <a:spcAft>
                          <a:spcPts val="300"/>
                        </a:spcAft>
                      </a:pPr>
                      <a:r>
                        <a:rPr kumimoji="1" lang="en-US" altLang="ja-JP" sz="1050" kern="900" baseline="0" dirty="0">
                          <a:solidFill>
                            <a:schemeClr val="tx2"/>
                          </a:solidFill>
                          <a:latin typeface="EYInterstate" panose="02000503020000020004" pitchFamily="2" charset="0"/>
                          <a:ea typeface="Meiryo UI" panose="020B0604030504040204" pitchFamily="50" charset="-128"/>
                        </a:rPr>
                        <a:t>Fax:×× ××××</a:t>
                      </a:r>
                      <a:r>
                        <a:rPr kumimoji="1" lang="ja-JP" altLang="en-US" sz="1050" kern="900" baseline="0" dirty="0">
                          <a:solidFill>
                            <a:schemeClr val="tx2"/>
                          </a:solidFill>
                          <a:latin typeface="EYInterstate" panose="02000503020000020004" pitchFamily="2" charset="0"/>
                          <a:ea typeface="Meiryo UI" panose="020B0604030504040204" pitchFamily="50" charset="-128"/>
                        </a:rPr>
                        <a:t>　</a:t>
                      </a:r>
                      <a:r>
                        <a:rPr kumimoji="1" lang="en-US" altLang="ja-JP" sz="1050" kern="900" baseline="0" dirty="0">
                          <a:solidFill>
                            <a:schemeClr val="tx2"/>
                          </a:solidFill>
                          <a:latin typeface="EYInterstate" panose="02000503020000020004" pitchFamily="2" charset="0"/>
                          <a:ea typeface="Meiryo UI" panose="020B0604030504040204" pitchFamily="50" charset="-128"/>
                        </a:rPr>
                        <a:t>××××</a:t>
                      </a:r>
                      <a:endParaRPr lang="en-US" altLang="ja-JP" sz="60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679225">
                <a:tc>
                  <a:txBody>
                    <a:bodyPr/>
                    <a:lstStyle/>
                    <a:p>
                      <a:pPr algn="l">
                        <a:spcAft>
                          <a:spcPts val="300"/>
                        </a:spcAft>
                      </a:pPr>
                      <a:r>
                        <a:rPr kumimoji="1" lang="ja-JP" altLang="en-US" sz="1200" kern="900" baseline="0" dirty="0">
                          <a:solidFill>
                            <a:schemeClr val="tx2"/>
                          </a:solidFill>
                          <a:latin typeface="EYInterstate" panose="02000503020000020004" pitchFamily="2" charset="0"/>
                          <a:ea typeface="Meiryo UI" panose="020B0604030504040204" pitchFamily="50" charset="-128"/>
                        </a:rPr>
                        <a:t>連絡先</a:t>
                      </a: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spcAft>
                          <a:spcPts val="300"/>
                        </a:spcAft>
                      </a:pPr>
                      <a:r>
                        <a:rPr kumimoji="1" lang="en-US" altLang="ja-JP" sz="1200" b="0" kern="900" baseline="0" dirty="0">
                          <a:solidFill>
                            <a:schemeClr val="tx2"/>
                          </a:solidFill>
                          <a:latin typeface="EYInterstate" panose="02000503020000020004" pitchFamily="2" charset="0"/>
                          <a:ea typeface="Meiryo UI" panose="020B0604030504040204" pitchFamily="50" charset="-128"/>
                        </a:rPr>
                        <a:t>Tel</a:t>
                      </a:r>
                      <a:r>
                        <a:rPr kumimoji="1" lang="ja-JP" altLang="en-US" sz="1200" b="0" kern="900" baseline="0" dirty="0">
                          <a:solidFill>
                            <a:schemeClr val="tx2"/>
                          </a:solidFill>
                          <a:latin typeface="EYInterstate" panose="02000503020000020004" pitchFamily="2" charset="0"/>
                          <a:ea typeface="Meiryo UI" panose="020B0604030504040204" pitchFamily="50" charset="-128"/>
                        </a:rPr>
                        <a:t>：</a:t>
                      </a:r>
                      <a:r>
                        <a:rPr kumimoji="1" lang="en-US" altLang="ja-JP" sz="1200" b="0" kern="900" baseline="0" dirty="0">
                          <a:solidFill>
                            <a:schemeClr val="tx2"/>
                          </a:solidFill>
                          <a:latin typeface="EYInterstate" panose="02000503020000020004" pitchFamily="2" charset="0"/>
                          <a:ea typeface="Meiryo UI" panose="020B0604030504040204" pitchFamily="50" charset="-128"/>
                        </a:rPr>
                        <a:t>xxx</a:t>
                      </a:r>
                      <a:r>
                        <a:rPr kumimoji="1" lang="ja-JP" altLang="en-US" sz="1200" b="0" kern="900" baseline="0" dirty="0">
                          <a:solidFill>
                            <a:schemeClr val="tx2"/>
                          </a:solidFill>
                          <a:latin typeface="EYInterstate" panose="02000503020000020004" pitchFamily="2" charset="0"/>
                          <a:ea typeface="Meiryo UI" panose="020B0604030504040204" pitchFamily="50" charset="-128"/>
                        </a:rPr>
                        <a:t> </a:t>
                      </a:r>
                      <a:r>
                        <a:rPr kumimoji="1" lang="en-US" altLang="ja-JP" sz="1200" b="0" kern="900" baseline="0" dirty="0" err="1">
                          <a:solidFill>
                            <a:schemeClr val="tx2"/>
                          </a:solidFill>
                          <a:latin typeface="EYInterstate" panose="02000503020000020004" pitchFamily="2" charset="0"/>
                          <a:ea typeface="Meiryo UI" panose="020B0604030504040204" pitchFamily="50" charset="-128"/>
                        </a:rPr>
                        <a:t>xxxx</a:t>
                      </a:r>
                      <a:r>
                        <a:rPr kumimoji="1" lang="en-US" altLang="ja-JP" sz="1200" b="0" kern="900" baseline="0" dirty="0">
                          <a:solidFill>
                            <a:schemeClr val="tx2"/>
                          </a:solidFill>
                          <a:latin typeface="EYInterstate" panose="02000503020000020004" pitchFamily="2" charset="0"/>
                          <a:ea typeface="Meiryo UI" panose="020B0604030504040204" pitchFamily="50" charset="-128"/>
                        </a:rPr>
                        <a:t> </a:t>
                      </a:r>
                      <a:r>
                        <a:rPr kumimoji="1" lang="en-US" altLang="ja-JP" sz="1200" b="0" kern="900" baseline="0" dirty="0" err="1">
                          <a:solidFill>
                            <a:schemeClr val="tx2"/>
                          </a:solidFill>
                          <a:latin typeface="EYInterstate" panose="02000503020000020004" pitchFamily="2" charset="0"/>
                          <a:ea typeface="Meiryo UI" panose="020B0604030504040204" pitchFamily="50" charset="-128"/>
                        </a:rPr>
                        <a:t>xxxx</a:t>
                      </a:r>
                      <a:endParaRPr kumimoji="1" lang="ja-JP" altLang="en-US" sz="1200" b="0" kern="900" baseline="0" dirty="0">
                        <a:solidFill>
                          <a:schemeClr val="tx2"/>
                        </a:solidFill>
                        <a:latin typeface="EYInterstate" panose="02000503020000020004" pitchFamily="2" charset="0"/>
                        <a:ea typeface="Meiryo UI" panose="020B0604030504040204" pitchFamily="50" charset="-128"/>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66214" rtl="0" eaLnBrk="1" latinLnBrk="0" hangingPunct="1">
                        <a:spcAft>
                          <a:spcPts val="300"/>
                        </a:spcAft>
                      </a:pPr>
                      <a:r>
                        <a:rPr kumimoji="1" lang="en-US" altLang="ja-JP" sz="1200" b="0" kern="900" baseline="0" dirty="0">
                          <a:solidFill>
                            <a:schemeClr val="tx2"/>
                          </a:solidFill>
                          <a:latin typeface="EYInterstate" panose="02000503020000020004" pitchFamily="2" charset="0"/>
                          <a:ea typeface="Meiryo UI" panose="020B0604030504040204" pitchFamily="50" charset="-128"/>
                          <a:cs typeface="+mn-cs"/>
                        </a:rPr>
                        <a:t>Mail</a:t>
                      </a:r>
                      <a:r>
                        <a:rPr kumimoji="1" lang="ja-JP" altLang="en-US" sz="1200" b="0" kern="900" baseline="0" dirty="0">
                          <a:solidFill>
                            <a:schemeClr val="tx2"/>
                          </a:solidFill>
                          <a:latin typeface="EYInterstate" panose="02000503020000020004" pitchFamily="2" charset="0"/>
                          <a:ea typeface="Meiryo UI" panose="020B0604030504040204" pitchFamily="50" charset="-128"/>
                          <a:cs typeface="+mn-cs"/>
                        </a:rPr>
                        <a:t>：</a:t>
                      </a:r>
                      <a:endParaRPr kumimoji="1" lang="en-US" altLang="ja-JP" sz="1200" b="0" kern="900" baseline="0" dirty="0">
                        <a:solidFill>
                          <a:schemeClr val="tx2"/>
                        </a:solidFill>
                        <a:latin typeface="EYInterstate" panose="02000503020000020004" pitchFamily="2" charset="0"/>
                        <a:ea typeface="Meiryo UI" panose="020B0604030504040204" pitchFamily="50" charset="-128"/>
                        <a:cs typeface="+mn-cs"/>
                      </a:endParaRPr>
                    </a:p>
                  </a:txBody>
                  <a:tcPr marL="0" marR="0" marT="108000" marB="0">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7048842"/>
                  </a:ext>
                </a:extLst>
              </a:tr>
            </a:tbl>
          </a:graphicData>
        </a:graphic>
      </p:graphicFrame>
      <p:sp>
        <p:nvSpPr>
          <p:cNvPr id="7" name="正方形/長方形 6">
            <a:extLst>
              <a:ext uri="{FF2B5EF4-FFF2-40B4-BE49-F238E27FC236}">
                <a16:creationId xmlns:a16="http://schemas.microsoft.com/office/drawing/2014/main" id="{71F95A1A-4C5F-4D03-94F9-E9EC3D83869E}"/>
              </a:ext>
            </a:extLst>
          </p:cNvPr>
          <p:cNvSpPr/>
          <p:nvPr/>
        </p:nvSpPr>
        <p:spPr>
          <a:xfrm>
            <a:off x="613330" y="1596123"/>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基本情報</a:t>
            </a:r>
          </a:p>
        </p:txBody>
      </p:sp>
      <p:sp>
        <p:nvSpPr>
          <p:cNvPr id="8" name="正方形/長方形 7">
            <a:extLst>
              <a:ext uri="{FF2B5EF4-FFF2-40B4-BE49-F238E27FC236}">
                <a16:creationId xmlns:a16="http://schemas.microsoft.com/office/drawing/2014/main" id="{06D90CD4-B5AE-4CC1-871D-0072A605559E}"/>
              </a:ext>
            </a:extLst>
          </p:cNvPr>
          <p:cNvSpPr/>
          <p:nvPr/>
        </p:nvSpPr>
        <p:spPr>
          <a:xfrm>
            <a:off x="5234782" y="1596123"/>
            <a:ext cx="4348162" cy="332507"/>
          </a:xfrm>
          <a:prstGeom prst="rect">
            <a:avLst/>
          </a:prstGeom>
          <a:solidFill>
            <a:srgbClr val="60E6E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p>
            <a:pPr>
              <a:buClr>
                <a:srgbClr val="747480"/>
              </a:buClr>
            </a:pPr>
            <a:r>
              <a:rPr lang="ja-JP" altLang="en-US" sz="1200" b="1" dirty="0">
                <a:solidFill>
                  <a:srgbClr val="2E2E38"/>
                </a:solidFill>
                <a:latin typeface="EYInterstate"/>
                <a:ea typeface="Meiryo UI"/>
              </a:rPr>
              <a:t>事業概要</a:t>
            </a:r>
          </a:p>
        </p:txBody>
      </p:sp>
      <p:sp>
        <p:nvSpPr>
          <p:cNvPr id="9" name="コンテンツ プレースホルダー 2">
            <a:extLst>
              <a:ext uri="{FF2B5EF4-FFF2-40B4-BE49-F238E27FC236}">
                <a16:creationId xmlns:a16="http://schemas.microsoft.com/office/drawing/2014/main" id="{B4AD9188-63C0-4798-B7BD-D01696C8F494}"/>
              </a:ext>
            </a:extLst>
          </p:cNvPr>
          <p:cNvSpPr txBox="1">
            <a:spLocks/>
          </p:cNvSpPr>
          <p:nvPr/>
        </p:nvSpPr>
        <p:spPr>
          <a:xfrm>
            <a:off x="5234781" y="2005263"/>
            <a:ext cx="4348161"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fontAlgn="auto">
              <a:spcAft>
                <a:spcPts val="0"/>
              </a:spcAft>
              <a:buClr>
                <a:schemeClr val="accent5"/>
              </a:buClr>
              <a:buFont typeface="Arial" pitchFamily="34" charset="0"/>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事業内容を記載（写真掲載も可）</a:t>
            </a:r>
          </a:p>
        </p:txBody>
      </p:sp>
    </p:spTree>
    <p:extLst>
      <p:ext uri="{BB962C8B-B14F-4D97-AF65-F5344CB8AC3E}">
        <p14:creationId xmlns:p14="http://schemas.microsoft.com/office/powerpoint/2010/main" val="692302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A1EEB3-7B8D-4E8F-B9FE-67EACD5A0181}"/>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F1103805-24D1-4F30-AEEC-8258B692860C}"/>
              </a:ext>
            </a:extLst>
          </p:cNvPr>
          <p:cNvSpPr>
            <a:spLocks noGrp="1"/>
          </p:cNvSpPr>
          <p:nvPr>
            <p:ph type="body" sz="quarter" idx="11"/>
          </p:nvPr>
        </p:nvSpPr>
        <p:spPr/>
        <p:txBody>
          <a:bodyPr/>
          <a:lstStyle/>
          <a:p>
            <a:endParaRPr kumimoji="1" lang="en-US" altLang="ja-JP" dirty="0"/>
          </a:p>
          <a:p>
            <a:r>
              <a:rPr lang="ja-JP" altLang="en-US" dirty="0"/>
              <a:t>知的財産の状況、技術シーズの概要</a:t>
            </a:r>
            <a:endParaRPr kumimoji="1" lang="ja-JP" altLang="en-US" dirty="0"/>
          </a:p>
        </p:txBody>
      </p:sp>
      <p:sp>
        <p:nvSpPr>
          <p:cNvPr id="5" name="コンテンツ プレースホルダー 2">
            <a:extLst>
              <a:ext uri="{FF2B5EF4-FFF2-40B4-BE49-F238E27FC236}">
                <a16:creationId xmlns:a16="http://schemas.microsoft.com/office/drawing/2014/main" id="{5A6F7A96-06A4-4B0E-93B2-49ECC86BBFF4}"/>
              </a:ext>
            </a:extLst>
          </p:cNvPr>
          <p:cNvSpPr txBox="1">
            <a:spLocks/>
          </p:cNvSpPr>
          <p:nvPr/>
        </p:nvSpPr>
        <p:spPr>
          <a:xfrm>
            <a:off x="517467" y="1365288"/>
            <a:ext cx="8592079" cy="1695153"/>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Font typeface="Arial" pitchFamily="34" charset="0"/>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事業において、知的財産に関する権利の保有者（個人、研究室、企業との共有など）、あるいは権利化に向けた取り組みがあれば記載してください。企業や大学など他の組織との共同研究などがある場合は、可能な限りその旨を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chemeClr val="accent5"/>
              </a:buClr>
              <a:buFont typeface="Arial" pitchFamily="34" charset="0"/>
              <a:buNone/>
            </a:pPr>
            <a:r>
              <a:rPr lang="ja-JP" altLang="en-US" sz="1600"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特許出願前などで秘匿する必要がある情報については、記載しないでください。</a:t>
            </a:r>
          </a:p>
        </p:txBody>
      </p:sp>
      <p:sp>
        <p:nvSpPr>
          <p:cNvPr id="6" name="コンテンツ プレースホルダー 2">
            <a:extLst>
              <a:ext uri="{FF2B5EF4-FFF2-40B4-BE49-F238E27FC236}">
                <a16:creationId xmlns:a16="http://schemas.microsoft.com/office/drawing/2014/main" id="{AF48694E-15BD-4DEA-9B68-B5EE90F365D8}"/>
              </a:ext>
            </a:extLst>
          </p:cNvPr>
          <p:cNvSpPr txBox="1">
            <a:spLocks/>
          </p:cNvSpPr>
          <p:nvPr/>
        </p:nvSpPr>
        <p:spPr>
          <a:xfrm>
            <a:off x="517466" y="3160938"/>
            <a:ext cx="8592079" cy="1047168"/>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本事業の基盤となる技術シーズがある場合は、その概要と現時点での成熟度（試作段階（プロトタイプ）、製品化段階など）を記載してください。専門用語をなるべく避け、多くの人が理解できる内容としてください。</a:t>
            </a:r>
          </a:p>
        </p:txBody>
      </p:sp>
    </p:spTree>
    <p:extLst>
      <p:ext uri="{BB962C8B-B14F-4D97-AF65-F5344CB8AC3E}">
        <p14:creationId xmlns:p14="http://schemas.microsoft.com/office/powerpoint/2010/main" val="2681507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D724AA-3CAA-497C-AEAB-A5230A56108A}"/>
              </a:ext>
            </a:extLst>
          </p:cNvPr>
          <p:cNvSpPr>
            <a:spLocks noGrp="1"/>
          </p:cNvSpPr>
          <p:nvPr>
            <p:ph type="title"/>
          </p:nvPr>
        </p:nvSpPr>
        <p:spPr/>
        <p:txBody>
          <a:bodyPr/>
          <a:lstStyle/>
          <a:p>
            <a:endParaRPr kumimoji="1" lang="ja-JP" altLang="en-US"/>
          </a:p>
        </p:txBody>
      </p:sp>
      <p:sp>
        <p:nvSpPr>
          <p:cNvPr id="3" name="テキスト プレースホルダー 2">
            <a:extLst>
              <a:ext uri="{FF2B5EF4-FFF2-40B4-BE49-F238E27FC236}">
                <a16:creationId xmlns:a16="http://schemas.microsoft.com/office/drawing/2014/main" id="{09820661-6435-4833-97B3-D9244658E08A}"/>
              </a:ext>
            </a:extLst>
          </p:cNvPr>
          <p:cNvSpPr>
            <a:spLocks noGrp="1"/>
          </p:cNvSpPr>
          <p:nvPr>
            <p:ph type="body" sz="quarter" idx="11"/>
          </p:nvPr>
        </p:nvSpPr>
        <p:spPr/>
        <p:txBody>
          <a:bodyPr/>
          <a:lstStyle/>
          <a:p>
            <a:endParaRPr kumimoji="1" lang="en-US" altLang="ja-JP" dirty="0"/>
          </a:p>
          <a:p>
            <a:r>
              <a:rPr lang="ja-JP" altLang="en-US" dirty="0"/>
              <a:t>応募時点の事業進捗</a:t>
            </a:r>
            <a:endParaRPr kumimoji="1" lang="ja-JP" altLang="en-US" dirty="0"/>
          </a:p>
        </p:txBody>
      </p:sp>
      <p:sp>
        <p:nvSpPr>
          <p:cNvPr id="5" name="コンテンツ プレースホルダー 2">
            <a:extLst>
              <a:ext uri="{FF2B5EF4-FFF2-40B4-BE49-F238E27FC236}">
                <a16:creationId xmlns:a16="http://schemas.microsoft.com/office/drawing/2014/main" id="{C5059DAE-A529-4C82-A3C2-D83527845CF6}"/>
              </a:ext>
            </a:extLst>
          </p:cNvPr>
          <p:cNvSpPr txBox="1">
            <a:spLocks/>
          </p:cNvSpPr>
          <p:nvPr/>
        </p:nvSpPr>
        <p:spPr>
          <a:xfrm>
            <a:off x="547828" y="1339410"/>
            <a:ext cx="8592079" cy="1247284"/>
          </a:xfrm>
          <a:prstGeom prst="rect">
            <a:avLst/>
          </a:prstGeo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0" indent="0" fontAlgn="auto">
              <a:spcAft>
                <a:spcPts val="0"/>
              </a:spcAft>
              <a:buClr>
                <a:schemeClr val="accent5"/>
              </a:buClr>
              <a:buNone/>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応募時点におけるご提案いただいている事業のステータス（顧客ニーズのヒアリング中、プロトタイプ製作中、●●人程度の顧客獲得済み等）と、現在事業進捗において抱えている課題を記載してください。</a:t>
            </a:r>
          </a:p>
        </p:txBody>
      </p:sp>
    </p:spTree>
    <p:extLst>
      <p:ext uri="{BB962C8B-B14F-4D97-AF65-F5344CB8AC3E}">
        <p14:creationId xmlns:p14="http://schemas.microsoft.com/office/powerpoint/2010/main" val="69598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E5042B6-11E2-4D90-BB3A-E8326D4F5A5B}"/>
              </a:ext>
            </a:extLst>
          </p:cNvPr>
          <p:cNvSpPr>
            <a:spLocks noGrp="1"/>
          </p:cNvSpPr>
          <p:nvPr>
            <p:ph type="title"/>
          </p:nvPr>
        </p:nvSpPr>
        <p:spPr/>
        <p:txBody>
          <a:bodyPr/>
          <a:lstStyle/>
          <a:p>
            <a:r>
              <a:rPr lang="ja-JP" altLang="en-US" dirty="0"/>
              <a:t>２．実証実験の提案</a:t>
            </a:r>
            <a:endParaRPr kumimoji="1" lang="ja-JP" altLang="en-US" dirty="0"/>
          </a:p>
        </p:txBody>
      </p:sp>
    </p:spTree>
    <p:extLst>
      <p:ext uri="{BB962C8B-B14F-4D97-AF65-F5344CB8AC3E}">
        <p14:creationId xmlns:p14="http://schemas.microsoft.com/office/powerpoint/2010/main" val="4046805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21C9EE-1433-415C-9DA3-52A67F58E91C}"/>
              </a:ext>
            </a:extLst>
          </p:cNvPr>
          <p:cNvSpPr>
            <a:spLocks noGrp="1"/>
          </p:cNvSpPr>
          <p:nvPr>
            <p:ph type="title"/>
          </p:nvPr>
        </p:nvSpPr>
        <p:spPr/>
        <p:txBody>
          <a:bodyPr/>
          <a:lstStyle/>
          <a:p>
            <a:endParaRPr kumimoji="1" lang="ja-JP" altLang="en-US" dirty="0"/>
          </a:p>
        </p:txBody>
      </p:sp>
      <p:sp>
        <p:nvSpPr>
          <p:cNvPr id="3" name="テキスト プレースホルダー 2">
            <a:extLst>
              <a:ext uri="{FF2B5EF4-FFF2-40B4-BE49-F238E27FC236}">
                <a16:creationId xmlns:a16="http://schemas.microsoft.com/office/drawing/2014/main" id="{F349391C-6739-4149-8AAF-72C7AD59CCB8}"/>
              </a:ext>
            </a:extLst>
          </p:cNvPr>
          <p:cNvSpPr>
            <a:spLocks noGrp="1"/>
          </p:cNvSpPr>
          <p:nvPr>
            <p:ph type="body" sz="quarter" idx="11"/>
          </p:nvPr>
        </p:nvSpPr>
        <p:spPr/>
        <p:txBody>
          <a:bodyPr/>
          <a:lstStyle/>
          <a:p>
            <a:endParaRPr kumimoji="1" lang="en-US" altLang="ja-JP" dirty="0"/>
          </a:p>
          <a:p>
            <a:r>
              <a:rPr lang="ja-JP" altLang="en-US" dirty="0"/>
              <a:t>実証実験のサマリ</a:t>
            </a:r>
            <a:endParaRPr kumimoji="1" lang="ja-JP" altLang="en-US" dirty="0"/>
          </a:p>
        </p:txBody>
      </p:sp>
      <p:sp>
        <p:nvSpPr>
          <p:cNvPr id="25" name="コンテンツ プレースホルダー 2">
            <a:extLst>
              <a:ext uri="{FF2B5EF4-FFF2-40B4-BE49-F238E27FC236}">
                <a16:creationId xmlns:a16="http://schemas.microsoft.com/office/drawing/2014/main" id="{736B3A8B-951A-4858-88F0-925711CAE3D9}"/>
              </a:ext>
            </a:extLst>
          </p:cNvPr>
          <p:cNvSpPr txBox="1">
            <a:spLocks/>
          </p:cNvSpPr>
          <p:nvPr/>
        </p:nvSpPr>
        <p:spPr>
          <a:xfrm>
            <a:off x="5068858" y="6420502"/>
            <a:ext cx="4783120" cy="411151"/>
          </a:xfrm>
          <a:ln w="15875">
            <a:solidFill>
              <a:schemeClr val="tx1"/>
            </a:solidFill>
            <a:prstDash val="sysDash"/>
          </a:ln>
        </p:spPr>
        <p:txBody>
          <a:bodyPr/>
          <a:lstStyle>
            <a:lvl1pPr marL="334469" indent="-334469" algn="l" defTabSz="891917" rtl="0" eaLnBrk="1" latinLnBrk="0" hangingPunct="1">
              <a:spcBef>
                <a:spcPct val="20000"/>
              </a:spcBef>
              <a:buClr>
                <a:schemeClr val="accent2"/>
              </a:buClr>
              <a:buSzPct val="70000"/>
              <a:buFont typeface="Arial" pitchFamily="34" charset="0"/>
              <a:buChar char="►"/>
              <a:defRPr kumimoji="1" sz="2309" kern="1200">
                <a:solidFill>
                  <a:schemeClr val="tx2"/>
                </a:solidFill>
                <a:latin typeface="+mn-lt"/>
                <a:ea typeface="+mn-ea"/>
                <a:cs typeface="+mn-cs"/>
              </a:defRPr>
            </a:lvl1pPr>
            <a:lvl2pPr marL="692166" indent="-345309" algn="l" defTabSz="891917" rtl="0" eaLnBrk="1" latinLnBrk="0" hangingPunct="1">
              <a:spcBef>
                <a:spcPct val="20000"/>
              </a:spcBef>
              <a:buClr>
                <a:schemeClr val="accent2"/>
              </a:buClr>
              <a:buSzPct val="70000"/>
              <a:buFont typeface="Arial" pitchFamily="34" charset="0"/>
              <a:buChar char="►"/>
              <a:defRPr kumimoji="1" sz="1967" kern="1200">
                <a:solidFill>
                  <a:schemeClr val="tx2"/>
                </a:solidFill>
                <a:latin typeface="+mn-lt"/>
                <a:ea typeface="+mn-ea"/>
                <a:cs typeface="+mn-cs"/>
              </a:defRPr>
            </a:lvl2pPr>
            <a:lvl3pPr marL="1051410" indent="-345309" algn="l" defTabSz="891917" rtl="0" eaLnBrk="1" latinLnBrk="0" hangingPunct="1">
              <a:spcBef>
                <a:spcPct val="20000"/>
              </a:spcBef>
              <a:buClr>
                <a:schemeClr val="accent2"/>
              </a:buClr>
              <a:buSzPct val="70000"/>
              <a:buFont typeface="Arial" pitchFamily="34" charset="0"/>
              <a:buChar char="►"/>
              <a:defRPr kumimoji="1" sz="1796" kern="1200">
                <a:solidFill>
                  <a:schemeClr val="tx2"/>
                </a:solidFill>
                <a:latin typeface="+mn-lt"/>
                <a:ea typeface="+mn-ea"/>
                <a:cs typeface="+mn-cs"/>
              </a:defRPr>
            </a:lvl3pPr>
            <a:lvl4pPr marL="1398266" indent="-346857"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4pPr>
            <a:lvl5pPr marL="1743575" indent="-345309" algn="l" defTabSz="891917" rtl="0" eaLnBrk="1" latinLnBrk="0" hangingPunct="1">
              <a:spcBef>
                <a:spcPct val="20000"/>
              </a:spcBef>
              <a:buClr>
                <a:schemeClr val="accent2"/>
              </a:buClr>
              <a:buSzPct val="70000"/>
              <a:buFont typeface="Arial" pitchFamily="34" charset="0"/>
              <a:buChar char="►"/>
              <a:defRPr kumimoji="1" sz="1539" kern="1200">
                <a:solidFill>
                  <a:schemeClr val="tx2"/>
                </a:solidFill>
                <a:latin typeface="+mn-lt"/>
                <a:ea typeface="+mn-ea"/>
                <a:cs typeface="+mn-cs"/>
              </a:defRPr>
            </a:lvl5pPr>
            <a:lvl6pPr marL="2452772"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6pPr>
            <a:lvl7pPr marL="2898731"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7pPr>
            <a:lvl8pPr marL="3344689"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8pPr>
            <a:lvl9pPr marL="3790648" indent="-222979" algn="l" defTabSz="891917" rtl="0" eaLnBrk="1" latinLnBrk="0" hangingPunct="1">
              <a:spcBef>
                <a:spcPct val="20000"/>
              </a:spcBef>
              <a:buFont typeface="Arial" pitchFamily="34" charset="0"/>
              <a:buChar char="•"/>
              <a:defRPr kumimoji="1" sz="1967" kern="1200">
                <a:solidFill>
                  <a:schemeClr val="tx1"/>
                </a:solidFill>
                <a:latin typeface="+mn-lt"/>
                <a:ea typeface="+mn-ea"/>
                <a:cs typeface="+mn-cs"/>
              </a:defRPr>
            </a:lvl9pPr>
          </a:lstStyle>
          <a:p>
            <a:pPr marL="0" indent="0" fontAlgn="auto">
              <a:spcAft>
                <a:spcPts val="0"/>
              </a:spcAft>
              <a:buClr>
                <a:srgbClr val="000000"/>
              </a:buClr>
              <a:buNone/>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市町村名（担当課）</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ja-JP" altLang="en-US" sz="10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ｘｘｘ</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r>
              <a:rPr lang="ja-JP" altLang="en-US" sz="105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ｘｘｘ</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sym typeface="Wingdings" panose="05000000000000000000" pitchFamily="2" charset="2"/>
              </a:rPr>
              <a:t>）</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fontAlgn="auto">
              <a:spcAft>
                <a:spcPts val="0"/>
              </a:spcAft>
              <a:buClr>
                <a:srgbClr val="000000"/>
              </a:buClr>
              <a:buNone/>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連絡先：担当者氏名　　　　　</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Mail</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Tel</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9" name="グループ化 38">
            <a:extLst>
              <a:ext uri="{FF2B5EF4-FFF2-40B4-BE49-F238E27FC236}">
                <a16:creationId xmlns:a16="http://schemas.microsoft.com/office/drawing/2014/main" id="{7C08CD3D-9551-10ED-ABFA-EE9860642713}"/>
              </a:ext>
            </a:extLst>
          </p:cNvPr>
          <p:cNvGrpSpPr/>
          <p:nvPr/>
        </p:nvGrpSpPr>
        <p:grpSpPr>
          <a:xfrm>
            <a:off x="526105" y="1281174"/>
            <a:ext cx="9085507" cy="293865"/>
            <a:chOff x="121038" y="633471"/>
            <a:chExt cx="5681468" cy="287093"/>
          </a:xfrm>
        </p:grpSpPr>
        <p:sp>
          <p:nvSpPr>
            <p:cNvPr id="40" name="正方形/長方形 39">
              <a:extLst>
                <a:ext uri="{FF2B5EF4-FFF2-40B4-BE49-F238E27FC236}">
                  <a16:creationId xmlns:a16="http://schemas.microsoft.com/office/drawing/2014/main" id="{6B7E8392-F170-AE44-A1EB-EE69F56B647D}"/>
                </a:ext>
              </a:extLst>
            </p:cNvPr>
            <p:cNvSpPr/>
            <p:nvPr/>
          </p:nvSpPr>
          <p:spPr>
            <a:xfrm>
              <a:off x="229267" y="633471"/>
              <a:ext cx="5573238" cy="221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全体概要</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B0BD9BAE-11C6-55FF-417E-525A7C557283}"/>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B0471904-38A7-936A-4ABB-70C73F79B9C8}"/>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43" name="正方形/長方形 42">
            <a:extLst>
              <a:ext uri="{FF2B5EF4-FFF2-40B4-BE49-F238E27FC236}">
                <a16:creationId xmlns:a16="http://schemas.microsoft.com/office/drawing/2014/main" id="{E0CFB4C0-D854-ADB8-7C05-96D452D852D6}"/>
              </a:ext>
            </a:extLst>
          </p:cNvPr>
          <p:cNvSpPr/>
          <p:nvPr/>
        </p:nvSpPr>
        <p:spPr>
          <a:xfrm>
            <a:off x="526104" y="1595276"/>
            <a:ext cx="9085508" cy="687925"/>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7955" tIns="65303" rIns="97955" bIns="65303" numCol="1" spcCol="0" rtlCol="0" fromWordArt="0" anchor="ctr" anchorCtr="0" forceAA="0" compatLnSpc="1">
            <a:prstTxWarp prst="textNoShape">
              <a:avLst/>
            </a:prstTxWarp>
            <a:noAutofit/>
          </a:bodyPr>
          <a:lstStyle/>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実証実験で実施する全体概要をこちらへご記載ください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grpSp>
        <p:nvGrpSpPr>
          <p:cNvPr id="44" name="グループ化 43">
            <a:extLst>
              <a:ext uri="{FF2B5EF4-FFF2-40B4-BE49-F238E27FC236}">
                <a16:creationId xmlns:a16="http://schemas.microsoft.com/office/drawing/2014/main" id="{B646FBA0-1CC4-C443-D602-09F63EDF30D3}"/>
              </a:ext>
            </a:extLst>
          </p:cNvPr>
          <p:cNvGrpSpPr/>
          <p:nvPr/>
        </p:nvGrpSpPr>
        <p:grpSpPr>
          <a:xfrm>
            <a:off x="526105" y="2292130"/>
            <a:ext cx="4426895" cy="293865"/>
            <a:chOff x="121038" y="633471"/>
            <a:chExt cx="5681468" cy="287093"/>
          </a:xfrm>
        </p:grpSpPr>
        <p:sp>
          <p:nvSpPr>
            <p:cNvPr id="45" name="正方形/長方形 44">
              <a:extLst>
                <a:ext uri="{FF2B5EF4-FFF2-40B4-BE49-F238E27FC236}">
                  <a16:creationId xmlns:a16="http://schemas.microsoft.com/office/drawing/2014/main" id="{AE45B741-32F1-DDE6-7AD3-38C6603D0EB0}"/>
                </a:ext>
              </a:extLst>
            </p:cNvPr>
            <p:cNvSpPr/>
            <p:nvPr/>
          </p:nvSpPr>
          <p:spPr>
            <a:xfrm>
              <a:off x="229267" y="633471"/>
              <a:ext cx="5573238" cy="221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主な取組</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46" name="正方形/長方形 45">
              <a:extLst>
                <a:ext uri="{FF2B5EF4-FFF2-40B4-BE49-F238E27FC236}">
                  <a16:creationId xmlns:a16="http://schemas.microsoft.com/office/drawing/2014/main" id="{FE89FBA8-0953-8A6C-4F87-7E5F2ABBFFC1}"/>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47" name="正方形/長方形 46">
              <a:extLst>
                <a:ext uri="{FF2B5EF4-FFF2-40B4-BE49-F238E27FC236}">
                  <a16:creationId xmlns:a16="http://schemas.microsoft.com/office/drawing/2014/main" id="{0A559AC4-49FC-B220-0D62-2ABE22BE715E}"/>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grpSp>
        <p:nvGrpSpPr>
          <p:cNvPr id="48" name="グループ化 47">
            <a:extLst>
              <a:ext uri="{FF2B5EF4-FFF2-40B4-BE49-F238E27FC236}">
                <a16:creationId xmlns:a16="http://schemas.microsoft.com/office/drawing/2014/main" id="{06533454-4C14-B405-BA8B-AA6E86B97AC7}"/>
              </a:ext>
            </a:extLst>
          </p:cNvPr>
          <p:cNvGrpSpPr/>
          <p:nvPr/>
        </p:nvGrpSpPr>
        <p:grpSpPr>
          <a:xfrm>
            <a:off x="5184717" y="2292129"/>
            <a:ext cx="4426895" cy="293866"/>
            <a:chOff x="121038" y="633470"/>
            <a:chExt cx="5681468" cy="287094"/>
          </a:xfrm>
        </p:grpSpPr>
        <p:sp>
          <p:nvSpPr>
            <p:cNvPr id="49" name="正方形/長方形 48">
              <a:extLst>
                <a:ext uri="{FF2B5EF4-FFF2-40B4-BE49-F238E27FC236}">
                  <a16:creationId xmlns:a16="http://schemas.microsoft.com/office/drawing/2014/main" id="{744042A8-E07D-6D81-9B1D-016B3A5CCE66}"/>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事業化の可能性、将来性、競争力</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9B280C41-F5B2-52F4-5EC9-A2ABE1FF2337}"/>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51" name="正方形/長方形 50">
              <a:extLst>
                <a:ext uri="{FF2B5EF4-FFF2-40B4-BE49-F238E27FC236}">
                  <a16:creationId xmlns:a16="http://schemas.microsoft.com/office/drawing/2014/main" id="{608B6379-12E9-EFD8-4526-A8359047BC09}"/>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52" name="正方形/長方形 51">
            <a:extLst>
              <a:ext uri="{FF2B5EF4-FFF2-40B4-BE49-F238E27FC236}">
                <a16:creationId xmlns:a16="http://schemas.microsoft.com/office/drawing/2014/main" id="{597FEB16-E1B3-46B7-6C9D-1A1909887992}"/>
              </a:ext>
            </a:extLst>
          </p:cNvPr>
          <p:cNvSpPr/>
          <p:nvPr/>
        </p:nvSpPr>
        <p:spPr>
          <a:xfrm>
            <a:off x="526104" y="2589050"/>
            <a:ext cx="4426894" cy="571371"/>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本実証実験で取り組む社会課題</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（解決に取組む社会課題を、選定の理由と共にご記載ください）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53" name="正方形/長方形 52">
            <a:extLst>
              <a:ext uri="{FF2B5EF4-FFF2-40B4-BE49-F238E27FC236}">
                <a16:creationId xmlns:a16="http://schemas.microsoft.com/office/drawing/2014/main" id="{8BD46D08-E0FF-10DB-0725-20F17D49EF9A}"/>
              </a:ext>
            </a:extLst>
          </p:cNvPr>
          <p:cNvSpPr/>
          <p:nvPr/>
        </p:nvSpPr>
        <p:spPr>
          <a:xfrm>
            <a:off x="526104" y="3213840"/>
            <a:ext cx="4426894" cy="1041166"/>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社会課題の解決方法及び社会へのインパクト</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（上記社会課題をどのような方法で解決するのかや、解決をした際の社会へ与えるインパクトを具体的にご記載ください）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54" name="正方形/長方形 53">
            <a:extLst>
              <a:ext uri="{FF2B5EF4-FFF2-40B4-BE49-F238E27FC236}">
                <a16:creationId xmlns:a16="http://schemas.microsoft.com/office/drawing/2014/main" id="{1BC8C071-8A02-3074-45A4-C568F089015A}"/>
              </a:ext>
            </a:extLst>
          </p:cNvPr>
          <p:cNvSpPr/>
          <p:nvPr/>
        </p:nvSpPr>
        <p:spPr>
          <a:xfrm>
            <a:off x="526104" y="4308424"/>
            <a:ext cx="4426894" cy="1058141"/>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b="1" dirty="0">
                <a:solidFill>
                  <a:schemeClr val="tx1"/>
                </a:solidFill>
                <a:latin typeface="Meiryo UI" panose="020B0604030504040204" pitchFamily="50" charset="-128"/>
                <a:ea typeface="Meiryo UI" panose="020B0604030504040204" pitchFamily="50" charset="-128"/>
                <a:cs typeface="メイリオ"/>
              </a:rPr>
              <a:t>実証実験で活用する技術</a:t>
            </a:r>
            <a:endParaRPr lang="en-US" altLang="ja-JP" sz="1090" b="1" dirty="0">
              <a:solidFill>
                <a:schemeClr val="tx1"/>
              </a:solidFill>
              <a:latin typeface="Meiryo UI" panose="020B0604030504040204" pitchFamily="50" charset="-128"/>
              <a:ea typeface="Meiryo UI" panose="020B0604030504040204" pitchFamily="50" charset="-128"/>
              <a:cs typeface="メイリオ"/>
            </a:endParaRPr>
          </a:p>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（本実証実験で活用する貴社技術やアイデアをご記載ください）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Ｘｘｘ</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sp>
        <p:nvSpPr>
          <p:cNvPr id="55" name="正方形/長方形 54">
            <a:extLst>
              <a:ext uri="{FF2B5EF4-FFF2-40B4-BE49-F238E27FC236}">
                <a16:creationId xmlns:a16="http://schemas.microsoft.com/office/drawing/2014/main" id="{B7BFC652-9B80-615C-8563-2D5507AB3320}"/>
              </a:ext>
            </a:extLst>
          </p:cNvPr>
          <p:cNvSpPr/>
          <p:nvPr/>
        </p:nvSpPr>
        <p:spPr>
          <a:xfrm>
            <a:off x="5151876" y="2589050"/>
            <a:ext cx="4426894" cy="2760541"/>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a:buClr>
                <a:schemeClr val="accent1"/>
              </a:buClr>
            </a:pPr>
            <a:r>
              <a:rPr lang="ja-JP" altLang="en-US" sz="1090" dirty="0">
                <a:solidFill>
                  <a:srgbClr val="FF0000"/>
                </a:solidFill>
                <a:latin typeface="Meiryo UI" panose="020B0604030504040204" pitchFamily="50" charset="-128"/>
                <a:ea typeface="Meiryo UI" panose="020B0604030504040204" pitchFamily="50" charset="-128"/>
                <a:cs typeface="メイリオ"/>
              </a:rPr>
              <a:t>（実証実験後どのように事業化を目指すのか（ビジネスモデル 等）をご記載ください）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grpSp>
        <p:nvGrpSpPr>
          <p:cNvPr id="56" name="グループ化 55">
            <a:extLst>
              <a:ext uri="{FF2B5EF4-FFF2-40B4-BE49-F238E27FC236}">
                <a16:creationId xmlns:a16="http://schemas.microsoft.com/office/drawing/2014/main" id="{5A8EC4FB-FEFC-E2A5-CD67-3B389B9F86EF}"/>
              </a:ext>
            </a:extLst>
          </p:cNvPr>
          <p:cNvGrpSpPr/>
          <p:nvPr/>
        </p:nvGrpSpPr>
        <p:grpSpPr>
          <a:xfrm>
            <a:off x="5184717" y="5478119"/>
            <a:ext cx="4426895" cy="293866"/>
            <a:chOff x="121038" y="633470"/>
            <a:chExt cx="5681468" cy="287094"/>
          </a:xfrm>
        </p:grpSpPr>
        <p:sp>
          <p:nvSpPr>
            <p:cNvPr id="57" name="正方形/長方形 56">
              <a:extLst>
                <a:ext uri="{FF2B5EF4-FFF2-40B4-BE49-F238E27FC236}">
                  <a16:creationId xmlns:a16="http://schemas.microsoft.com/office/drawing/2014/main" id="{B801C7B7-8CD0-B416-28D5-DA8AE8B0B14C}"/>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申請枠</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EF8E1CB9-A4D6-F63D-F7F5-6299DE0EE71B}"/>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7EAFA381-9CAC-3703-A7AE-E9B8A24F29AD}"/>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sp>
        <p:nvSpPr>
          <p:cNvPr id="60" name="正方形/長方形 59">
            <a:extLst>
              <a:ext uri="{FF2B5EF4-FFF2-40B4-BE49-F238E27FC236}">
                <a16:creationId xmlns:a16="http://schemas.microsoft.com/office/drawing/2014/main" id="{1661CF62-8D03-D74F-01E3-670DAC9C16D1}"/>
              </a:ext>
            </a:extLst>
          </p:cNvPr>
          <p:cNvSpPr/>
          <p:nvPr/>
        </p:nvSpPr>
        <p:spPr>
          <a:xfrm>
            <a:off x="5151876" y="5792523"/>
            <a:ext cx="4426894" cy="459156"/>
          </a:xfrm>
          <a:prstGeom prst="rect">
            <a:avLst/>
          </a:prstGeom>
          <a:solidFill>
            <a:srgbClr val="93F0E6">
              <a:alpha val="2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65303" rIns="36000" bIns="65303" numCol="1" spcCol="0" rtlCol="0" fromWordArt="0" anchor="ctr" anchorCtr="0" forceAA="0" compatLnSpc="1">
            <a:prstTxWarp prst="textNoShape">
              <a:avLst/>
            </a:prstTxWarp>
            <a:noAutofit/>
          </a:bodyPr>
          <a:lstStyle/>
          <a:p>
            <a:pPr marL="171450" indent="-171450">
              <a:buClr>
                <a:schemeClr val="accent1"/>
              </a:buClr>
              <a:buFont typeface="Wingdings" panose="05000000000000000000" pitchFamily="2" charset="2"/>
              <a:buChar char="n"/>
            </a:pPr>
            <a:r>
              <a:rPr lang="ja-JP" altLang="en-US" sz="1090" dirty="0">
                <a:solidFill>
                  <a:srgbClr val="FF0000"/>
                </a:solidFill>
                <a:latin typeface="Meiryo UI" panose="020B0604030504040204" pitchFamily="50" charset="-128"/>
                <a:ea typeface="Meiryo UI" panose="020B0604030504040204" pitchFamily="50" charset="-128"/>
                <a:cs typeface="メイリオ"/>
              </a:rPr>
              <a:t>①通常枠　②スタートアップ企業枠　③市町村連携枠　の中から</a:t>
            </a:r>
            <a:r>
              <a:rPr lang="en-US" altLang="ja-JP" sz="1090" dirty="0">
                <a:solidFill>
                  <a:srgbClr val="FF0000"/>
                </a:solidFill>
                <a:latin typeface="Meiryo UI" panose="020B0604030504040204" pitchFamily="50" charset="-128"/>
                <a:ea typeface="Meiryo UI" panose="020B0604030504040204" pitchFamily="50" charset="-128"/>
                <a:cs typeface="メイリオ"/>
              </a:rPr>
              <a:t>1</a:t>
            </a:r>
            <a:r>
              <a:rPr lang="ja-JP" altLang="en-US" sz="1090" dirty="0">
                <a:solidFill>
                  <a:srgbClr val="FF0000"/>
                </a:solidFill>
                <a:latin typeface="Meiryo UI" panose="020B0604030504040204" pitchFamily="50" charset="-128"/>
                <a:ea typeface="Meiryo UI" panose="020B0604030504040204" pitchFamily="50" charset="-128"/>
                <a:cs typeface="メイリオ"/>
              </a:rPr>
              <a:t>つを選択ください。</a:t>
            </a:r>
            <a:br>
              <a:rPr lang="en-US" altLang="ja-JP" sz="1090" dirty="0">
                <a:solidFill>
                  <a:srgbClr val="FF0000"/>
                </a:solidFill>
                <a:latin typeface="Meiryo UI" panose="020B0604030504040204" pitchFamily="50" charset="-128"/>
                <a:ea typeface="Meiryo UI" panose="020B0604030504040204" pitchFamily="50" charset="-128"/>
                <a:cs typeface="メイリオ"/>
              </a:rPr>
            </a:br>
            <a:r>
              <a:rPr lang="en-US" altLang="ja-JP" dirty="0">
                <a:solidFill>
                  <a:srgbClr val="FF0000"/>
                </a:solidFill>
                <a:latin typeface="Meiryo UI" panose="020B0604030504040204" pitchFamily="50" charset="-128"/>
                <a:ea typeface="Meiryo UI" panose="020B0604030504040204" pitchFamily="50" charset="-128"/>
                <a:cs typeface="メイリオ"/>
              </a:rPr>
              <a:t>※</a:t>
            </a:r>
            <a:r>
              <a:rPr lang="ja-JP" altLang="en-US" dirty="0">
                <a:solidFill>
                  <a:srgbClr val="FF0000"/>
                </a:solidFill>
                <a:latin typeface="Meiryo UI" panose="020B0604030504040204" pitchFamily="50" charset="-128"/>
                <a:ea typeface="Meiryo UI" panose="020B0604030504040204" pitchFamily="50" charset="-128"/>
                <a:cs typeface="メイリオ"/>
              </a:rPr>
              <a:t>市町村連携枠を選択いただいた場合は、下記に連携先の市町村情報をご記載ください。</a:t>
            </a:r>
            <a:endParaRPr lang="en-US" altLang="ja-JP" sz="1090" dirty="0">
              <a:solidFill>
                <a:srgbClr val="FF0000"/>
              </a:solidFill>
              <a:latin typeface="Meiryo UI" panose="020B0604030504040204" pitchFamily="50" charset="-128"/>
              <a:ea typeface="Meiryo UI" panose="020B0604030504040204" pitchFamily="50" charset="-128"/>
              <a:cs typeface="メイリオ"/>
            </a:endParaRPr>
          </a:p>
        </p:txBody>
      </p:sp>
      <p:grpSp>
        <p:nvGrpSpPr>
          <p:cNvPr id="66" name="グループ化 65">
            <a:extLst>
              <a:ext uri="{FF2B5EF4-FFF2-40B4-BE49-F238E27FC236}">
                <a16:creationId xmlns:a16="http://schemas.microsoft.com/office/drawing/2014/main" id="{FB288314-A826-E68B-E0AB-69E67D6A672B}"/>
              </a:ext>
            </a:extLst>
          </p:cNvPr>
          <p:cNvGrpSpPr/>
          <p:nvPr/>
        </p:nvGrpSpPr>
        <p:grpSpPr>
          <a:xfrm>
            <a:off x="517467" y="5478119"/>
            <a:ext cx="4426895" cy="293866"/>
            <a:chOff x="121038" y="633470"/>
            <a:chExt cx="5681468" cy="287094"/>
          </a:xfrm>
        </p:grpSpPr>
        <p:sp>
          <p:nvSpPr>
            <p:cNvPr id="67" name="正方形/長方形 66">
              <a:extLst>
                <a:ext uri="{FF2B5EF4-FFF2-40B4-BE49-F238E27FC236}">
                  <a16:creationId xmlns:a16="http://schemas.microsoft.com/office/drawing/2014/main" id="{AEA49F19-73B5-6A5D-CF5D-91345F5ADBD4}"/>
                </a:ext>
              </a:extLst>
            </p:cNvPr>
            <p:cNvSpPr/>
            <p:nvPr/>
          </p:nvSpPr>
          <p:spPr>
            <a:xfrm>
              <a:off x="229267" y="633470"/>
              <a:ext cx="5573238" cy="2213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000" tIns="27000" rIns="27000" bIns="27000" rtlCol="0" anchor="ctr"/>
            <a:lstStyle/>
            <a:p>
              <a:pPr defTabSz="914370" fontAlgn="auto">
                <a:spcBef>
                  <a:spcPts val="0"/>
                </a:spcBef>
                <a:spcAft>
                  <a:spcPts val="0"/>
                </a:spcAft>
                <a:defRPr/>
              </a:pPr>
              <a:r>
                <a:rPr lang="ja-JP" altLang="en-US" sz="1451" b="1" dirty="0">
                  <a:solidFill>
                    <a:prstClr val="black"/>
                  </a:solidFill>
                  <a:latin typeface="Meiryo UI" panose="020B0604030504040204" pitchFamily="50" charset="-128"/>
                  <a:ea typeface="Meiryo UI" panose="020B0604030504040204" pitchFamily="50" charset="-128"/>
                </a:rPr>
                <a:t>事業費</a:t>
              </a:r>
              <a:endParaRPr lang="en-US" altLang="ja-JP" sz="1451" b="1" dirty="0">
                <a:solidFill>
                  <a:prstClr val="black"/>
                </a:solidFill>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1D340E47-EF4B-D1D2-A7C2-5E9170F642A3}"/>
                </a:ext>
              </a:extLst>
            </p:cNvPr>
            <p:cNvSpPr/>
            <p:nvPr/>
          </p:nvSpPr>
          <p:spPr>
            <a:xfrm>
              <a:off x="121038" y="658256"/>
              <a:ext cx="64569" cy="159496"/>
            </a:xfrm>
            <a:prstGeom prst="rect">
              <a:avLst/>
            </a:prstGeom>
            <a:solidFill>
              <a:srgbClr val="4EC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sp>
          <p:nvSpPr>
            <p:cNvPr id="69" name="正方形/長方形 68">
              <a:extLst>
                <a:ext uri="{FF2B5EF4-FFF2-40B4-BE49-F238E27FC236}">
                  <a16:creationId xmlns:a16="http://schemas.microsoft.com/office/drawing/2014/main" id="{E71C7CAE-56A2-5801-701E-F82E07C36671}"/>
                </a:ext>
              </a:extLst>
            </p:cNvPr>
            <p:cNvSpPr/>
            <p:nvPr/>
          </p:nvSpPr>
          <p:spPr>
            <a:xfrm>
              <a:off x="121039" y="874845"/>
              <a:ext cx="5681467" cy="45719"/>
            </a:xfrm>
            <a:prstGeom prst="rect">
              <a:avLst/>
            </a:prstGeom>
            <a:gradFill flip="none" rotWithShape="1">
              <a:gsLst>
                <a:gs pos="0">
                  <a:schemeClr val="accent1">
                    <a:lumMod val="5000"/>
                    <a:lumOff val="95000"/>
                  </a:schemeClr>
                </a:gs>
                <a:gs pos="100000">
                  <a:schemeClr val="bg1">
                    <a:lumMod val="7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0" fontAlgn="auto">
                <a:spcBef>
                  <a:spcPts val="0"/>
                </a:spcBef>
                <a:spcAft>
                  <a:spcPts val="0"/>
                </a:spcAft>
                <a:defRPr/>
              </a:pPr>
              <a:endParaRPr lang="ja-JP" altLang="en-US" sz="1451">
                <a:solidFill>
                  <a:prstClr val="white"/>
                </a:solidFill>
                <a:latin typeface="Meiryo UI" panose="020B0604030504040204" pitchFamily="50" charset="-128"/>
                <a:ea typeface="Meiryo UI" panose="020B0604030504040204" pitchFamily="50" charset="-128"/>
              </a:endParaRPr>
            </a:p>
          </p:txBody>
        </p:sp>
      </p:grpSp>
      <p:graphicFrame>
        <p:nvGraphicFramePr>
          <p:cNvPr id="70" name="表 7">
            <a:extLst>
              <a:ext uri="{FF2B5EF4-FFF2-40B4-BE49-F238E27FC236}">
                <a16:creationId xmlns:a16="http://schemas.microsoft.com/office/drawing/2014/main" id="{68FD0C2C-8C21-4DD7-1168-48E6599B4B32}"/>
              </a:ext>
            </a:extLst>
          </p:cNvPr>
          <p:cNvGraphicFramePr>
            <a:graphicFrameLocks noGrp="1"/>
          </p:cNvGraphicFramePr>
          <p:nvPr>
            <p:extLst>
              <p:ext uri="{D42A27DB-BD31-4B8C-83A1-F6EECF244321}">
                <p14:modId xmlns:p14="http://schemas.microsoft.com/office/powerpoint/2010/main" val="2081017728"/>
              </p:ext>
            </p:extLst>
          </p:nvPr>
        </p:nvGraphicFramePr>
        <p:xfrm>
          <a:off x="526104" y="5870119"/>
          <a:ext cx="4418258" cy="652134"/>
        </p:xfrm>
        <a:graphic>
          <a:graphicData uri="http://schemas.openxmlformats.org/drawingml/2006/table">
            <a:tbl>
              <a:tblPr firstRow="1" bandRow="1">
                <a:tableStyleId>{F2DE63D5-997A-4646-A377-4702673A728D}</a:tableStyleId>
              </a:tblPr>
              <a:tblGrid>
                <a:gridCol w="2209129">
                  <a:extLst>
                    <a:ext uri="{9D8B030D-6E8A-4147-A177-3AD203B41FA5}">
                      <a16:colId xmlns:a16="http://schemas.microsoft.com/office/drawing/2014/main" val="4258759562"/>
                    </a:ext>
                  </a:extLst>
                </a:gridCol>
                <a:gridCol w="2209129">
                  <a:extLst>
                    <a:ext uri="{9D8B030D-6E8A-4147-A177-3AD203B41FA5}">
                      <a16:colId xmlns:a16="http://schemas.microsoft.com/office/drawing/2014/main" val="1814056992"/>
                    </a:ext>
                  </a:extLst>
                </a:gridCol>
              </a:tblGrid>
              <a:tr h="279669">
                <a:tc>
                  <a:txBody>
                    <a:bodyPr/>
                    <a:lstStyle/>
                    <a:p>
                      <a:pPr algn="ctr"/>
                      <a:r>
                        <a:rPr kumimoji="1" lang="ja-JP" altLang="en-US" sz="1090" dirty="0">
                          <a:solidFill>
                            <a:schemeClr val="tx1"/>
                          </a:solidFill>
                          <a:latin typeface="Meiryo UI" panose="020B0604030504040204" pitchFamily="50" charset="-128"/>
                          <a:ea typeface="Meiryo UI" panose="020B0604030504040204" pitchFamily="50" charset="-128"/>
                        </a:rPr>
                        <a:t>総事業費額</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ja-JP" altLang="en-US" sz="1090" dirty="0">
                          <a:solidFill>
                            <a:schemeClr val="tx1"/>
                          </a:solidFill>
                          <a:latin typeface="Meiryo UI" panose="020B0604030504040204" pitchFamily="50" charset="-128"/>
                          <a:ea typeface="Meiryo UI" panose="020B0604030504040204" pitchFamily="50" charset="-128"/>
                        </a:rPr>
                        <a:t>助成申請額</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49671890"/>
                  </a:ext>
                </a:extLst>
              </a:tr>
              <a:tr h="372465">
                <a:tc>
                  <a:txBody>
                    <a:bodyPr/>
                    <a:lstStyle/>
                    <a:p>
                      <a:pPr marL="0" marR="0" lvl="0" indent="0" algn="r" defTabSz="1008101" rtl="0" eaLnBrk="1" fontAlgn="auto" latinLnBrk="0" hangingPunct="1">
                        <a:lnSpc>
                          <a:spcPct val="100000"/>
                        </a:lnSpc>
                        <a:spcBef>
                          <a:spcPts val="0"/>
                        </a:spcBef>
                        <a:spcAft>
                          <a:spcPts val="0"/>
                        </a:spcAft>
                        <a:buClrTx/>
                        <a:buSzTx/>
                        <a:buFontTx/>
                        <a:buNone/>
                        <a:tabLst/>
                        <a:defRPr/>
                      </a:pPr>
                      <a:r>
                        <a:rPr kumimoji="1" lang="en-US" altLang="ja-JP" sz="109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a:t>
                      </a:r>
                      <a:r>
                        <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1008101" rtl="0" eaLnBrk="1" fontAlgn="auto" latinLnBrk="0" hangingPunct="1">
                        <a:lnSpc>
                          <a:spcPct val="100000"/>
                        </a:lnSpc>
                        <a:spcBef>
                          <a:spcPts val="0"/>
                        </a:spcBef>
                        <a:spcAft>
                          <a:spcPts val="0"/>
                        </a:spcAft>
                        <a:buClrTx/>
                        <a:buSzTx/>
                        <a:buFontTx/>
                        <a:buNone/>
                        <a:tabLst/>
                        <a:defRPr/>
                      </a:pPr>
                      <a:r>
                        <a:rPr kumimoji="1" lang="en-US" altLang="ja-JP" sz="109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XX</a:t>
                      </a:r>
                      <a:r>
                        <a:rPr kumimoji="1" lang="ja-JP" altLang="en-US" sz="109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txBody>
                  <a:tcPr marL="82935" marR="82935" marT="41468" marB="41468"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5575837"/>
                  </a:ext>
                </a:extLst>
              </a:tr>
            </a:tbl>
          </a:graphicData>
        </a:graphic>
      </p:graphicFrame>
    </p:spTree>
    <p:extLst>
      <p:ext uri="{BB962C8B-B14F-4D97-AF65-F5344CB8AC3E}">
        <p14:creationId xmlns:p14="http://schemas.microsoft.com/office/powerpoint/2010/main" val="373123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D86518-B4F9-4427-8F99-8CF668318153}"/>
              </a:ext>
            </a:extLst>
          </p:cNvPr>
          <p:cNvSpPr>
            <a:spLocks noGrp="1"/>
          </p:cNvSpPr>
          <p:nvPr>
            <p:ph type="title"/>
          </p:nvPr>
        </p:nvSpPr>
        <p:spPr/>
        <p:txBody>
          <a:bodyPr/>
          <a:lstStyle/>
          <a:p>
            <a:r>
              <a:rPr kumimoji="1" lang="ja-JP" altLang="en-US" dirty="0"/>
              <a:t>主な取組</a:t>
            </a:r>
          </a:p>
        </p:txBody>
      </p:sp>
      <p:sp>
        <p:nvSpPr>
          <p:cNvPr id="3" name="テキスト プレースホルダー 2">
            <a:extLst>
              <a:ext uri="{FF2B5EF4-FFF2-40B4-BE49-F238E27FC236}">
                <a16:creationId xmlns:a16="http://schemas.microsoft.com/office/drawing/2014/main" id="{841CB2E0-4A1A-4073-9146-577C40BABC90}"/>
              </a:ext>
            </a:extLst>
          </p:cNvPr>
          <p:cNvSpPr>
            <a:spLocks noGrp="1"/>
          </p:cNvSpPr>
          <p:nvPr>
            <p:ph type="body" sz="quarter" idx="11"/>
          </p:nvPr>
        </p:nvSpPr>
        <p:spPr/>
        <p:txBody>
          <a:bodyPr/>
          <a:lstStyle/>
          <a:p>
            <a:endParaRPr kumimoji="1" lang="en-US" altLang="ja-JP" sz="1850" dirty="0"/>
          </a:p>
          <a:p>
            <a:r>
              <a:rPr lang="ja-JP" altLang="en-US" sz="1850" dirty="0">
                <a:latin typeface="メイリオ" panose="020B0604030504040204" pitchFamily="50" charset="-128"/>
                <a:ea typeface="メイリオ" panose="020B0604030504040204" pitchFamily="50" charset="-128"/>
                <a:cs typeface="メイリオ" panose="020B0604030504040204" pitchFamily="50" charset="-128"/>
              </a:rPr>
              <a:t>本実証実験において取り組む課題</a:t>
            </a:r>
            <a:endParaRPr kumimoji="1" lang="ja-JP" altLang="en-US" sz="1850" dirty="0"/>
          </a:p>
        </p:txBody>
      </p:sp>
      <p:sp>
        <p:nvSpPr>
          <p:cNvPr id="5" name="コンテンツ プレースホルダー 2">
            <a:extLst>
              <a:ext uri="{FF2B5EF4-FFF2-40B4-BE49-F238E27FC236}">
                <a16:creationId xmlns:a16="http://schemas.microsoft.com/office/drawing/2014/main" id="{CBFDE8DC-C817-4772-8052-7C7396995C4D}"/>
              </a:ext>
            </a:extLst>
          </p:cNvPr>
          <p:cNvSpPr txBox="1">
            <a:spLocks/>
          </p:cNvSpPr>
          <p:nvPr/>
        </p:nvSpPr>
        <p:spPr>
          <a:xfrm>
            <a:off x="517467" y="1423988"/>
            <a:ext cx="9007533" cy="4525962"/>
          </a:xfrm>
        </p:spPr>
        <p:txBody>
          <a:bodyPr/>
          <a:lstStyle>
            <a:lvl1pPr marL="362330" indent="-362330" algn="l" defTabSz="966214" rtl="0" eaLnBrk="1" latinLnBrk="0" hangingPunct="1">
              <a:spcBef>
                <a:spcPct val="20000"/>
              </a:spcBef>
              <a:buClr>
                <a:schemeClr val="accent2"/>
              </a:buClr>
              <a:buSzPct val="70000"/>
              <a:buFont typeface="Arial" pitchFamily="34" charset="0"/>
              <a:buChar char="►"/>
              <a:defRPr kumimoji="1" sz="2501" kern="1200">
                <a:solidFill>
                  <a:schemeClr val="tx2"/>
                </a:solidFill>
                <a:latin typeface="+mn-lt"/>
                <a:ea typeface="+mn-ea"/>
                <a:cs typeface="+mn-cs"/>
              </a:defRPr>
            </a:lvl1pPr>
            <a:lvl2pPr marL="749823" indent="-374073" algn="l" defTabSz="966214" rtl="0" eaLnBrk="1" latinLnBrk="0" hangingPunct="1">
              <a:spcBef>
                <a:spcPct val="20000"/>
              </a:spcBef>
              <a:buClr>
                <a:schemeClr val="accent2"/>
              </a:buClr>
              <a:buSzPct val="70000"/>
              <a:buFont typeface="Arial" pitchFamily="34" charset="0"/>
              <a:buChar char="►"/>
              <a:defRPr kumimoji="1" sz="2131" kern="1200">
                <a:solidFill>
                  <a:schemeClr val="tx2"/>
                </a:solidFill>
                <a:latin typeface="+mn-lt"/>
                <a:ea typeface="+mn-ea"/>
                <a:cs typeface="+mn-cs"/>
              </a:defRPr>
            </a:lvl2pPr>
            <a:lvl3pPr marL="1138992" indent="-374073" algn="l" defTabSz="966214" rtl="0" eaLnBrk="1" latinLnBrk="0" hangingPunct="1">
              <a:spcBef>
                <a:spcPct val="20000"/>
              </a:spcBef>
              <a:buClr>
                <a:schemeClr val="accent2"/>
              </a:buClr>
              <a:buSzPct val="70000"/>
              <a:buFont typeface="Arial" pitchFamily="34" charset="0"/>
              <a:buChar char="►"/>
              <a:defRPr kumimoji="1" sz="1946" kern="1200">
                <a:solidFill>
                  <a:schemeClr val="tx2"/>
                </a:solidFill>
                <a:latin typeface="+mn-lt"/>
                <a:ea typeface="+mn-ea"/>
                <a:cs typeface="+mn-cs"/>
              </a:defRPr>
            </a:lvl3pPr>
            <a:lvl4pPr marL="1514742" indent="-375750"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4pPr>
            <a:lvl5pPr marL="1888815" indent="-374073" algn="l" defTabSz="966214" rtl="0" eaLnBrk="1" latinLnBrk="0" hangingPunct="1">
              <a:spcBef>
                <a:spcPct val="20000"/>
              </a:spcBef>
              <a:buClr>
                <a:schemeClr val="accent2"/>
              </a:buClr>
              <a:buSzPct val="70000"/>
              <a:buFont typeface="Arial" pitchFamily="34" charset="0"/>
              <a:buChar char="►"/>
              <a:defRPr kumimoji="1" sz="1667" kern="1200">
                <a:solidFill>
                  <a:schemeClr val="tx2"/>
                </a:solidFill>
                <a:latin typeface="+mn-lt"/>
                <a:ea typeface="+mn-ea"/>
                <a:cs typeface="+mn-cs"/>
              </a:defRPr>
            </a:lvl5pPr>
            <a:lvl6pPr marL="2657088"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40195"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23302"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06409" indent="-241553" algn="l" defTabSz="966214" rtl="0" eaLnBrk="1" latinLnBrk="0" hangingPunct="1">
              <a:spcBef>
                <a:spcPct val="20000"/>
              </a:spcBef>
              <a:buFont typeface="Arial" pitchFamily="34" charset="0"/>
              <a:buChar char="•"/>
              <a:defRPr kumimoji="1" sz="2131" kern="1200">
                <a:solidFill>
                  <a:schemeClr val="tx1"/>
                </a:solidFill>
                <a:latin typeface="+mn-lt"/>
                <a:ea typeface="+mn-ea"/>
                <a:cs typeface="+mn-cs"/>
              </a:defRPr>
            </a:lvl9pPr>
          </a:lstStyle>
          <a:p>
            <a:pPr marL="176213" indent="-176213" fontAlgn="auto">
              <a:spcAft>
                <a:spcPts val="0"/>
              </a:spcAft>
              <a:buClr>
                <a:schemeClr val="accent5"/>
              </a:buClr>
              <a:buFont typeface="メイリオ" panose="020B0604030504040204" pitchFamily="50" charset="-128"/>
              <a:buChar char="•"/>
            </a:pPr>
            <a:r>
              <a:rPr lang="ja-JP" altLang="en-US"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着目した、熊本県において解決すべき社会課題について、その理由と現在の課題認識とを併せて記載してください。また、熊本県で実施する意義（熊本県の●●という特徴を活かしたい等）も、あれば記載してください。</a:t>
            </a:r>
            <a:endParaRPr lang="en-US" altLang="ja-JP" sz="1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5343766"/>
      </p:ext>
    </p:extLst>
  </p:cSld>
  <p:clrMapOvr>
    <a:masterClrMapping/>
  </p:clrMapOvr>
</p:sld>
</file>

<file path=ppt/theme/theme1.xml><?xml version="1.0" encoding="utf-8"?>
<a:theme xmlns:a="http://schemas.openxmlformats.org/drawingml/2006/main" name="temp_ux">
  <a:themeElements>
    <a:clrScheme name="Consulting (White) v2">
      <a:dk1>
        <a:srgbClr val="2E2E38"/>
      </a:dk1>
      <a:lt1>
        <a:srgbClr val="FFFFFF"/>
      </a:lt1>
      <a:dk2>
        <a:srgbClr val="2E2E38"/>
      </a:dk2>
      <a:lt2>
        <a:srgbClr val="FFE600"/>
      </a:lt2>
      <a:accent1>
        <a:srgbClr val="747480"/>
      </a:accent1>
      <a:accent2>
        <a:srgbClr val="FFE600"/>
      </a:accent2>
      <a:accent3>
        <a:srgbClr val="C4C4CD"/>
      </a:accent3>
      <a:accent4>
        <a:srgbClr val="ECECED"/>
      </a:accent4>
      <a:accent5>
        <a:srgbClr val="000000"/>
      </a:accent5>
      <a:accent6>
        <a:srgbClr val="F6F6FA"/>
      </a:accent6>
      <a:hlink>
        <a:srgbClr val="155CB4"/>
      </a:hlink>
      <a:folHlink>
        <a:srgbClr val="155CB4"/>
      </a:folHlink>
    </a:clrScheme>
    <a:fontScheme name="EY Consulting Font">
      <a:majorFont>
        <a:latin typeface="EYInterstate"/>
        <a:ea typeface="Meiryo UI"/>
        <a:cs typeface=""/>
      </a:majorFont>
      <a:minorFont>
        <a:latin typeface="EYInterstate"/>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lgn="ctr">
          <a:buClr>
            <a:schemeClr val="accent1"/>
          </a:buClr>
          <a:defRPr kumimoji="1"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72000" rIns="108000" bIns="72000" rtlCol="0" anchor="t">
        <a:noAutofit/>
      </a:bodyPr>
      <a:lstStyle>
        <a:defPPr marL="174625" indent="-174625" algn="l" defTabSz="1043056" fontAlgn="auto">
          <a:spcBef>
            <a:spcPts val="0"/>
          </a:spcBef>
          <a:spcAft>
            <a:spcPts val="600"/>
          </a:spcAft>
          <a:buClr>
            <a:srgbClr val="747480"/>
          </a:buClr>
          <a:buFont typeface="EYInterstate" panose="02000503020000020004" pitchFamily="2" charset="0"/>
          <a:buChar char="•"/>
          <a:defRPr kumimoji="1" sz="1400" dirty="0" smtClean="0">
            <a:solidFill>
              <a:srgbClr val="2E2E38"/>
            </a:solidFill>
            <a:latin typeface="+mn-lt"/>
            <a:ea typeface="+mn-ea"/>
          </a:defRPr>
        </a:defPPr>
      </a:lstStyle>
    </a:txDef>
  </a:objectDefaults>
  <a:extraClrSchemeLst/>
  <a:custClrLst>
    <a:custClr name="Maroon_01">
      <a:srgbClr val="C981B2"/>
    </a:custClr>
    <a:custClr name="Red_01">
      <a:srgbClr val="FF9A91"/>
    </a:custClr>
    <a:custClr name="Orange_01">
      <a:srgbClr val="FFB46A"/>
    </a:custClr>
    <a:custClr name="Green_01">
      <a:srgbClr val="8CE8AD"/>
    </a:custClr>
    <a:custClr name="Teal_01">
      <a:srgbClr val="93F0E6"/>
    </a:custClr>
    <a:custClr name="Blue_01">
      <a:srgbClr val="87D3F2"/>
    </a:custClr>
    <a:custClr name="Purple_01">
      <a:srgbClr val="9C82D4"/>
    </a:custClr>
    <a:custClr name="blank">
      <a:srgbClr val="FFFFFF"/>
    </a:custClr>
    <a:custClr name="blank">
      <a:srgbClr val="FFFFFF"/>
    </a:custClr>
    <a:custClr name="blank">
      <a:srgbClr val="FFFFFF"/>
    </a:custClr>
    <a:custClr name="Maroon_02">
      <a:srgbClr val="B14891"/>
    </a:custClr>
    <a:custClr name="Red_02">
      <a:srgbClr val="FF736A"/>
    </a:custClr>
    <a:custClr name="Orange_02">
      <a:srgbClr val="FF9831"/>
    </a:custClr>
    <a:custClr name="Green_02">
      <a:srgbClr val="57E188"/>
    </a:custClr>
    <a:custClr name="Teal_02">
      <a:srgbClr val="60E6E1"/>
    </a:custClr>
    <a:custClr name="Blue_02">
      <a:srgbClr val="4EBEEB"/>
    </a:custClr>
    <a:custClr name="Purple_02">
      <a:srgbClr val="724BC3"/>
    </a:custClr>
    <a:custClr name="blank">
      <a:srgbClr val="FFFFFF"/>
    </a:custClr>
    <a:custClr name="blank">
      <a:srgbClr val="FFFFFF"/>
    </a:custClr>
    <a:custClr name="blank">
      <a:srgbClr val="FFFFFF"/>
    </a:custClr>
    <a:custClr name="Maroon_04">
      <a:srgbClr val="750E5C"/>
    </a:custClr>
    <a:custClr name="Red_04">
      <a:srgbClr val="FF4136"/>
    </a:custClr>
    <a:custClr name="Orange_04">
      <a:srgbClr val="FF6D00"/>
    </a:custClr>
    <a:custClr name="Green_04">
      <a:srgbClr val="2DB757"/>
    </a:custClr>
    <a:custClr name="Teal_04">
      <a:srgbClr val="27ACAA"/>
    </a:custClr>
    <a:custClr name="Blue_04">
      <a:srgbClr val="188CE5"/>
    </a:custClr>
    <a:custClr name="Purple_04">
      <a:srgbClr val="3D108A"/>
    </a:custClr>
    <a:custClr name="blank">
      <a:srgbClr val="FFFFFF"/>
    </a:custClr>
    <a:custClr name="blank">
      <a:srgbClr val="FFFFFF"/>
    </a:custClr>
    <a:custClr name="blank">
      <a:srgbClr val="FFFFFF"/>
    </a:custClr>
    <a:custClr name="Maroon_06">
      <a:srgbClr val="42152D"/>
    </a:custClr>
    <a:custClr name="Red_06">
      <a:srgbClr val="B9251C"/>
    </a:custClr>
    <a:custClr name="Orange_06">
      <a:srgbClr val="EB4F00"/>
    </a:custClr>
    <a:custClr name="Green_06">
      <a:srgbClr val="168756"/>
    </a:custClr>
    <a:custClr name="Teal_06">
      <a:srgbClr val="0D7575"/>
    </a:custClr>
    <a:custClr name="Blue_06">
      <a:srgbClr val="155CB4"/>
    </a:custClr>
    <a:custClr name="Purple_06">
      <a:srgbClr val="0A095A"/>
    </a:custClr>
    <a:custClr name="blank">
      <a:srgbClr val="FFFFFF"/>
    </a:custClr>
    <a:custClr name="blank">
      <a:srgbClr val="FFFFFF"/>
    </a:custClr>
    <a:custClr name="blank">
      <a:srgbClr val="FFFFFF"/>
    </a:custClr>
    <a:custClr name="Maroon_07">
      <a:srgbClr val="351C21"/>
    </a:custClr>
    <a:custClr name="Red_07">
      <a:srgbClr val="7A130D"/>
    </a:custClr>
    <a:custClr name="Orange_07">
      <a:srgbClr val="BC2F00"/>
    </a:custClr>
    <a:custClr name="Green_07">
      <a:srgbClr val="13652A"/>
    </a:custClr>
    <a:custClr name="Teal_07">
      <a:srgbClr val="004F4F"/>
    </a:custClr>
    <a:custClr name="Blue_07">
      <a:srgbClr val="082C65"/>
    </a:custClr>
    <a:custClr name="Purple_07">
      <a:srgbClr val="15173E"/>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temp_ux" id="{A95EA917-A718-47EA-A545-38F74756630C}" vid="{7007602B-F87C-4E43-A442-6FADFA5B1D22}"/>
    </a:ext>
  </a:extLst>
</a:theme>
</file>

<file path=ppt/theme/theme2.xml><?xml version="1.0" encoding="utf-8"?>
<a:theme xmlns:a="http://schemas.openxmlformats.org/drawingml/2006/main" name="1_temp_ux">
  <a:themeElements>
    <a:clrScheme name="Consulting (White) v2">
      <a:dk1>
        <a:srgbClr val="2E2E38"/>
      </a:dk1>
      <a:lt1>
        <a:srgbClr val="FFFFFF"/>
      </a:lt1>
      <a:dk2>
        <a:srgbClr val="2E2E38"/>
      </a:dk2>
      <a:lt2>
        <a:srgbClr val="FFE600"/>
      </a:lt2>
      <a:accent1>
        <a:srgbClr val="747480"/>
      </a:accent1>
      <a:accent2>
        <a:srgbClr val="FFE600"/>
      </a:accent2>
      <a:accent3>
        <a:srgbClr val="C4C4CD"/>
      </a:accent3>
      <a:accent4>
        <a:srgbClr val="ECECED"/>
      </a:accent4>
      <a:accent5>
        <a:srgbClr val="000000"/>
      </a:accent5>
      <a:accent6>
        <a:srgbClr val="F6F6FA"/>
      </a:accent6>
      <a:hlink>
        <a:srgbClr val="155CB4"/>
      </a:hlink>
      <a:folHlink>
        <a:srgbClr val="155CB4"/>
      </a:folHlink>
    </a:clrScheme>
    <a:fontScheme name="EY Consulting Font">
      <a:majorFont>
        <a:latin typeface="EYInterstate"/>
        <a:ea typeface="Meiryo UI"/>
        <a:cs typeface=""/>
      </a:majorFont>
      <a:minorFont>
        <a:latin typeface="EYInterstate"/>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w="9525">
          <a:noFill/>
        </a:ln>
      </a:spPr>
      <a:bodyPr rot="0" spcFirstLastPara="0" vertOverflow="overflow" horzOverflow="overflow" vert="horz" wrap="square" lIns="108000" tIns="72000" rIns="108000" bIns="72000" numCol="1" spcCol="0" rtlCol="0" fromWordArt="0" anchor="ctr" anchorCtr="0" forceAA="0" compatLnSpc="1">
        <a:prstTxWarp prst="textNoShape">
          <a:avLst/>
        </a:prstTxWarp>
        <a:noAutofit/>
      </a:bodyPr>
      <a:lstStyle>
        <a:defPPr algn="ctr">
          <a:buClr>
            <a:schemeClr val="accent1"/>
          </a:buClr>
          <a:defRPr kumimoji="1" sz="12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72000" rIns="108000" bIns="72000" rtlCol="0" anchor="t">
        <a:noAutofit/>
      </a:bodyPr>
      <a:lstStyle>
        <a:defPPr marL="174625" indent="-174625" algn="l" defTabSz="1043056" fontAlgn="auto">
          <a:spcBef>
            <a:spcPts val="0"/>
          </a:spcBef>
          <a:spcAft>
            <a:spcPts val="600"/>
          </a:spcAft>
          <a:buClr>
            <a:srgbClr val="747480"/>
          </a:buClr>
          <a:buFont typeface="EYInterstate" panose="02000503020000020004" pitchFamily="2" charset="0"/>
          <a:buChar char="•"/>
          <a:defRPr kumimoji="1" sz="1400" dirty="0" smtClean="0">
            <a:solidFill>
              <a:srgbClr val="2E2E38"/>
            </a:solidFill>
            <a:latin typeface="+mn-lt"/>
            <a:ea typeface="+mn-ea"/>
          </a:defRPr>
        </a:defPPr>
      </a:lstStyle>
    </a:txDef>
  </a:objectDefaults>
  <a:extraClrSchemeLst/>
  <a:custClrLst>
    <a:custClr name="Maroon_01">
      <a:srgbClr val="C981B2"/>
    </a:custClr>
    <a:custClr name="Red_01">
      <a:srgbClr val="FF9A91"/>
    </a:custClr>
    <a:custClr name="Orange_01">
      <a:srgbClr val="FFB46A"/>
    </a:custClr>
    <a:custClr name="Green_01">
      <a:srgbClr val="8CE8AD"/>
    </a:custClr>
    <a:custClr name="Teal_01">
      <a:srgbClr val="93F0E6"/>
    </a:custClr>
    <a:custClr name="Blue_01">
      <a:srgbClr val="87D3F2"/>
    </a:custClr>
    <a:custClr name="Purple_01">
      <a:srgbClr val="9C82D4"/>
    </a:custClr>
    <a:custClr name="blank">
      <a:srgbClr val="FFFFFF"/>
    </a:custClr>
    <a:custClr name="blank">
      <a:srgbClr val="FFFFFF"/>
    </a:custClr>
    <a:custClr name="blank">
      <a:srgbClr val="FFFFFF"/>
    </a:custClr>
    <a:custClr name="Maroon_02">
      <a:srgbClr val="B14891"/>
    </a:custClr>
    <a:custClr name="Red_02">
      <a:srgbClr val="FF736A"/>
    </a:custClr>
    <a:custClr name="Orange_02">
      <a:srgbClr val="FF9831"/>
    </a:custClr>
    <a:custClr name="Green_02">
      <a:srgbClr val="57E188"/>
    </a:custClr>
    <a:custClr name="Teal_02">
      <a:srgbClr val="60E6E1"/>
    </a:custClr>
    <a:custClr name="Blue_02">
      <a:srgbClr val="4EBEEB"/>
    </a:custClr>
    <a:custClr name="Purple_02">
      <a:srgbClr val="724BC3"/>
    </a:custClr>
    <a:custClr name="blank">
      <a:srgbClr val="FFFFFF"/>
    </a:custClr>
    <a:custClr name="blank">
      <a:srgbClr val="FFFFFF"/>
    </a:custClr>
    <a:custClr name="blank">
      <a:srgbClr val="FFFFFF"/>
    </a:custClr>
    <a:custClr name="Maroon_04">
      <a:srgbClr val="750E5C"/>
    </a:custClr>
    <a:custClr name="Red_04">
      <a:srgbClr val="FF4136"/>
    </a:custClr>
    <a:custClr name="Orange_04">
      <a:srgbClr val="FF6D00"/>
    </a:custClr>
    <a:custClr name="Green_04">
      <a:srgbClr val="2DB757"/>
    </a:custClr>
    <a:custClr name="Teal_04">
      <a:srgbClr val="27ACAA"/>
    </a:custClr>
    <a:custClr name="Blue_04">
      <a:srgbClr val="188CE5"/>
    </a:custClr>
    <a:custClr name="Purple_04">
      <a:srgbClr val="3D108A"/>
    </a:custClr>
    <a:custClr name="blank">
      <a:srgbClr val="FFFFFF"/>
    </a:custClr>
    <a:custClr name="blank">
      <a:srgbClr val="FFFFFF"/>
    </a:custClr>
    <a:custClr name="blank">
      <a:srgbClr val="FFFFFF"/>
    </a:custClr>
    <a:custClr name="Maroon_06">
      <a:srgbClr val="42152D"/>
    </a:custClr>
    <a:custClr name="Red_06">
      <a:srgbClr val="B9251C"/>
    </a:custClr>
    <a:custClr name="Orange_06">
      <a:srgbClr val="EB4F00"/>
    </a:custClr>
    <a:custClr name="Green_06">
      <a:srgbClr val="168756"/>
    </a:custClr>
    <a:custClr name="Teal_06">
      <a:srgbClr val="0D7575"/>
    </a:custClr>
    <a:custClr name="Blue_06">
      <a:srgbClr val="155CB4"/>
    </a:custClr>
    <a:custClr name="Purple_06">
      <a:srgbClr val="0A095A"/>
    </a:custClr>
    <a:custClr name="blank">
      <a:srgbClr val="FFFFFF"/>
    </a:custClr>
    <a:custClr name="blank">
      <a:srgbClr val="FFFFFF"/>
    </a:custClr>
    <a:custClr name="blank">
      <a:srgbClr val="FFFFFF"/>
    </a:custClr>
    <a:custClr name="Maroon_07">
      <a:srgbClr val="351C21"/>
    </a:custClr>
    <a:custClr name="Red_07">
      <a:srgbClr val="7A130D"/>
    </a:custClr>
    <a:custClr name="Orange_07">
      <a:srgbClr val="BC2F00"/>
    </a:custClr>
    <a:custClr name="Green_07">
      <a:srgbClr val="13652A"/>
    </a:custClr>
    <a:custClr name="Teal_07">
      <a:srgbClr val="004F4F"/>
    </a:custClr>
    <a:custClr name="Blue_07">
      <a:srgbClr val="082C65"/>
    </a:custClr>
    <a:custClr name="Purple_07">
      <a:srgbClr val="15173E"/>
    </a:custClr>
    <a:custClr name="blank">
      <a:srgbClr val="FFFFFF"/>
    </a:custClr>
    <a:custClr name="blank">
      <a:srgbClr val="FFFFFF"/>
    </a:custClr>
    <a:custClr name="blank">
      <a:srgbClr val="FFFFFF"/>
    </a:custClr>
  </a:custClrLst>
  <a:extLst>
    <a:ext uri="{05A4C25C-085E-4340-85A3-A5531E510DB2}">
      <thm15:themeFamily xmlns:thm15="http://schemas.microsoft.com/office/thememl/2012/main" name="temp_ux" id="{244F1180-2718-45BD-9A75-314FBBD9B08D}" vid="{4172EC23-31A5-442B-A344-768A7125FD2C}"/>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941fdb8-2f16-4f72-8079-647b7eaf5cea">
      <Terms xmlns="http://schemas.microsoft.com/office/infopath/2007/PartnerControls"/>
    </lcf76f155ced4ddcb4097134ff3c332f>
    <TaxCatchAll xmlns="2934248e-9a3f-48c1-b165-44d0d44cef1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46277A429214144910F3A18C03255B9" ma:contentTypeVersion="14" ma:contentTypeDescription="新しいドキュメントを作成します。" ma:contentTypeScope="" ma:versionID="68f53ee2a01965a2b9c07e0f14611765">
  <xsd:schema xmlns:xsd="http://www.w3.org/2001/XMLSchema" xmlns:xs="http://www.w3.org/2001/XMLSchema" xmlns:p="http://schemas.microsoft.com/office/2006/metadata/properties" xmlns:ns2="d941fdb8-2f16-4f72-8079-647b7eaf5cea" xmlns:ns3="2934248e-9a3f-48c1-b165-44d0d44cef1c" targetNamespace="http://schemas.microsoft.com/office/2006/metadata/properties" ma:root="true" ma:fieldsID="09b6ea5a4088617022bab0b7fa3f340a" ns2:_="" ns3:_="">
    <xsd:import namespace="d941fdb8-2f16-4f72-8079-647b7eaf5cea"/>
    <xsd:import namespace="2934248e-9a3f-48c1-b165-44d0d44cef1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41fdb8-2f16-4f72-8079-647b7eaf5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34248e-9a3f-48c1-b165-44d0d44cef1c"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8" nillable="true" ma:displayName="Taxonomy Catch All Column" ma:hidden="true" ma:list="{e13e874b-f28f-4435-a974-dec3cba37262}" ma:internalName="TaxCatchAll" ma:showField="CatchAllData" ma:web="2934248e-9a3f-48c1-b165-44d0d44cef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2BB656-07A1-4802-81ED-2DC6C1682375}">
  <ds:schemaRefs>
    <ds:schemaRef ds:uri="http://schemas.microsoft.com/sharepoint/v3/contenttype/forms"/>
  </ds:schemaRefs>
</ds:datastoreItem>
</file>

<file path=customXml/itemProps2.xml><?xml version="1.0" encoding="utf-8"?>
<ds:datastoreItem xmlns:ds="http://schemas.openxmlformats.org/officeDocument/2006/customXml" ds:itemID="{1A9C5A0D-4B8A-4A8D-96A2-B8FDCFC1FC4D}">
  <ds:schemaRefs>
    <ds:schemaRef ds:uri="http://purl.org/dc/terms/"/>
    <ds:schemaRef ds:uri="d941fdb8-2f16-4f72-8079-647b7eaf5cea"/>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2934248e-9a3f-48c1-b165-44d0d44cef1c"/>
    <ds:schemaRef ds:uri="http://www.w3.org/XML/1998/namespac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BAE63662-58DA-429C-8CB1-056C47A6E3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41fdb8-2f16-4f72-8079-647b7eaf5cea"/>
    <ds:schemaRef ds:uri="2934248e-9a3f-48c1-b165-44d0d44cef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723</TotalTime>
  <Words>1571</Words>
  <Application>Microsoft Office PowerPoint</Application>
  <PresentationFormat>A4 210 x 297 mm</PresentationFormat>
  <Paragraphs>268</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17</vt:i4>
      </vt:variant>
    </vt:vector>
  </HeadingPairs>
  <TitlesOfParts>
    <vt:vector size="26" baseType="lpstr">
      <vt:lpstr>Meiryo UI</vt:lpstr>
      <vt:lpstr>メイリオ</vt:lpstr>
      <vt:lpstr>Arial</vt:lpstr>
      <vt:lpstr>Calibri</vt:lpstr>
      <vt:lpstr>EYInterstate</vt:lpstr>
      <vt:lpstr>EYInterstate Light</vt:lpstr>
      <vt:lpstr>Wingdings</vt:lpstr>
      <vt:lpstr>temp_ux</vt:lpstr>
      <vt:lpstr>1_temp_ux</vt:lpstr>
      <vt:lpstr>PowerPoint プレゼンテーション</vt:lpstr>
      <vt:lpstr>PowerPoint プレゼンテーション</vt:lpstr>
      <vt:lpstr>1.当社の事業</vt:lpstr>
      <vt:lpstr>PowerPoint プレゼンテーション</vt:lpstr>
      <vt:lpstr>PowerPoint プレゼンテーション</vt:lpstr>
      <vt:lpstr>PowerPoint プレゼンテーション</vt:lpstr>
      <vt:lpstr>２．実証実験の提案</vt:lpstr>
      <vt:lpstr>PowerPoint プレゼンテーション</vt:lpstr>
      <vt:lpstr>主な取組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1500152</dc:creator>
  <cp:lastModifiedBy>Shigeharu Ono</cp:lastModifiedBy>
  <cp:revision>4</cp:revision>
  <cp:lastPrinted>2022-07-04T01:26:43Z</cp:lastPrinted>
  <dcterms:modified xsi:type="dcterms:W3CDTF">2023-07-05T02:55:23Z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0x010100746277A429214144910F3A18C03255B9</vt:lpwstr>
  </property>
  <property fmtid="{D5CDD505-2E9C-101B-9397-08002B2CF9AE}" pid="3" name="MediaServiceImageTags">
    <vt:lpwstr/>
  </property>
</Properties>
</file>