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4"/>
  </p:sldMasterIdLst>
  <p:notesMasterIdLst>
    <p:notesMasterId r:id="rId16"/>
  </p:notesMasterIdLst>
  <p:sldIdLst>
    <p:sldId id="309" r:id="rId5"/>
    <p:sldId id="322" r:id="rId6"/>
    <p:sldId id="352" r:id="rId7"/>
    <p:sldId id="355" r:id="rId8"/>
    <p:sldId id="357" r:id="rId9"/>
    <p:sldId id="358" r:id="rId10"/>
    <p:sldId id="361" r:id="rId11"/>
    <p:sldId id="359" r:id="rId12"/>
    <p:sldId id="360" r:id="rId13"/>
    <p:sldId id="362" r:id="rId14"/>
    <p:sldId id="363" r:id="rId15"/>
  </p:sldIdLst>
  <p:sldSz cx="9906000" cy="6858000" type="A4"/>
  <p:notesSz cx="6735763" cy="9866313"/>
  <p:defaultTextStyle>
    <a:defPPr>
      <a:defRPr lang="en-US"/>
    </a:defPPr>
    <a:lvl1pPr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1pPr>
    <a:lvl2pPr marL="4572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2pPr>
    <a:lvl3pPr marL="9144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3pPr>
    <a:lvl4pPr marL="13716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4pPr>
    <a:lvl5pPr marL="18288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5pPr>
    <a:lvl6pPr marL="22860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6pPr>
    <a:lvl7pPr marL="27432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7pPr>
    <a:lvl8pPr marL="32004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8pPr>
    <a:lvl9pPr marL="36576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C0BA"/>
    <a:srgbClr val="FFFF00"/>
    <a:srgbClr val="93F0E6"/>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E0F8DB-AC94-4652-9A57-D6F59217F193}" v="18" dt="2023-07-05T02:53:43.15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464" y="10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26"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igeharu Ono" userId="1ce3f95f-cbce-4dee-b716-42a82cee329d" providerId="ADAL" clId="{0DE0F8DB-AC94-4652-9A57-D6F59217F193}"/>
    <pc:docChg chg="undo custSel modSld">
      <pc:chgData name="Shigeharu Ono" userId="1ce3f95f-cbce-4dee-b716-42a82cee329d" providerId="ADAL" clId="{0DE0F8DB-AC94-4652-9A57-D6F59217F193}" dt="2023-07-05T02:55:13.834" v="749" actId="20577"/>
      <pc:docMkLst>
        <pc:docMk/>
      </pc:docMkLst>
      <pc:sldChg chg="delSp mod">
        <pc:chgData name="Shigeharu Ono" userId="1ce3f95f-cbce-4dee-b716-42a82cee329d" providerId="ADAL" clId="{0DE0F8DB-AC94-4652-9A57-D6F59217F193}" dt="2023-07-05T02:35:28.460" v="1" actId="478"/>
        <pc:sldMkLst>
          <pc:docMk/>
          <pc:sldMk cId="3731236809" sldId="338"/>
        </pc:sldMkLst>
        <pc:spChg chg="del">
          <ac:chgData name="Shigeharu Ono" userId="1ce3f95f-cbce-4dee-b716-42a82cee329d" providerId="ADAL" clId="{0DE0F8DB-AC94-4652-9A57-D6F59217F193}" dt="2023-07-05T02:35:22.509" v="0" actId="478"/>
          <ac:spMkLst>
            <pc:docMk/>
            <pc:sldMk cId="3731236809" sldId="338"/>
            <ac:spMk id="4" creationId="{EB5481AC-3F05-4055-960D-71B468AA56CA}"/>
          </ac:spMkLst>
        </pc:spChg>
        <pc:spChg chg="del">
          <ac:chgData name="Shigeharu Ono" userId="1ce3f95f-cbce-4dee-b716-42a82cee329d" providerId="ADAL" clId="{0DE0F8DB-AC94-4652-9A57-D6F59217F193}" dt="2023-07-05T02:35:22.509" v="0" actId="478"/>
          <ac:spMkLst>
            <pc:docMk/>
            <pc:sldMk cId="3731236809" sldId="338"/>
            <ac:spMk id="7" creationId="{C8C1D87D-9955-467B-8D50-7C7052BDA4CD}"/>
          </ac:spMkLst>
        </pc:spChg>
        <pc:spChg chg="del">
          <ac:chgData name="Shigeharu Ono" userId="1ce3f95f-cbce-4dee-b716-42a82cee329d" providerId="ADAL" clId="{0DE0F8DB-AC94-4652-9A57-D6F59217F193}" dt="2023-07-05T02:35:22.509" v="0" actId="478"/>
          <ac:spMkLst>
            <pc:docMk/>
            <pc:sldMk cId="3731236809" sldId="338"/>
            <ac:spMk id="23" creationId="{87FDD762-9444-4A84-9B82-60C9B377FFA0}"/>
          </ac:spMkLst>
        </pc:spChg>
        <pc:spChg chg="del">
          <ac:chgData name="Shigeharu Ono" userId="1ce3f95f-cbce-4dee-b716-42a82cee329d" providerId="ADAL" clId="{0DE0F8DB-AC94-4652-9A57-D6F59217F193}" dt="2023-07-05T02:35:28.460" v="1" actId="478"/>
          <ac:spMkLst>
            <pc:docMk/>
            <pc:sldMk cId="3731236809" sldId="338"/>
            <ac:spMk id="24" creationId="{57E259FF-AB27-4E9D-A595-DB85DBD27EED}"/>
          </ac:spMkLst>
        </pc:spChg>
        <pc:spChg chg="del">
          <ac:chgData name="Shigeharu Ono" userId="1ce3f95f-cbce-4dee-b716-42a82cee329d" providerId="ADAL" clId="{0DE0F8DB-AC94-4652-9A57-D6F59217F193}" dt="2023-07-05T02:35:22.509" v="0" actId="478"/>
          <ac:spMkLst>
            <pc:docMk/>
            <pc:sldMk cId="3731236809" sldId="338"/>
            <ac:spMk id="26" creationId="{F5A7D25D-03CF-8C9E-6D7E-AE9FE80EFD7F}"/>
          </ac:spMkLst>
        </pc:spChg>
        <pc:spChg chg="del">
          <ac:chgData name="Shigeharu Ono" userId="1ce3f95f-cbce-4dee-b716-42a82cee329d" providerId="ADAL" clId="{0DE0F8DB-AC94-4652-9A57-D6F59217F193}" dt="2023-07-05T02:35:22.509" v="0" actId="478"/>
          <ac:spMkLst>
            <pc:docMk/>
            <pc:sldMk cId="3731236809" sldId="338"/>
            <ac:spMk id="27" creationId="{5ADBD54A-942E-42C3-7B9A-7AD0545C5B89}"/>
          </ac:spMkLst>
        </pc:spChg>
        <pc:spChg chg="del">
          <ac:chgData name="Shigeharu Ono" userId="1ce3f95f-cbce-4dee-b716-42a82cee329d" providerId="ADAL" clId="{0DE0F8DB-AC94-4652-9A57-D6F59217F193}" dt="2023-07-05T02:35:22.509" v="0" actId="478"/>
          <ac:spMkLst>
            <pc:docMk/>
            <pc:sldMk cId="3731236809" sldId="338"/>
            <ac:spMk id="28" creationId="{13E457C9-525D-00A4-BE87-6479B9F5E9EF}"/>
          </ac:spMkLst>
        </pc:spChg>
        <pc:spChg chg="del">
          <ac:chgData name="Shigeharu Ono" userId="1ce3f95f-cbce-4dee-b716-42a82cee329d" providerId="ADAL" clId="{0DE0F8DB-AC94-4652-9A57-D6F59217F193}" dt="2023-07-05T02:35:22.509" v="0" actId="478"/>
          <ac:spMkLst>
            <pc:docMk/>
            <pc:sldMk cId="3731236809" sldId="338"/>
            <ac:spMk id="29" creationId="{FB98A765-9647-B11E-38AF-05ECAA8ADC0D}"/>
          </ac:spMkLst>
        </pc:spChg>
        <pc:spChg chg="del">
          <ac:chgData name="Shigeharu Ono" userId="1ce3f95f-cbce-4dee-b716-42a82cee329d" providerId="ADAL" clId="{0DE0F8DB-AC94-4652-9A57-D6F59217F193}" dt="2023-07-05T02:35:22.509" v="0" actId="478"/>
          <ac:spMkLst>
            <pc:docMk/>
            <pc:sldMk cId="3731236809" sldId="338"/>
            <ac:spMk id="30" creationId="{2E0F6D0F-5425-0110-E95B-51F4EA2A255E}"/>
          </ac:spMkLst>
        </pc:spChg>
        <pc:spChg chg="del">
          <ac:chgData name="Shigeharu Ono" userId="1ce3f95f-cbce-4dee-b716-42a82cee329d" providerId="ADAL" clId="{0DE0F8DB-AC94-4652-9A57-D6F59217F193}" dt="2023-07-05T02:35:22.509" v="0" actId="478"/>
          <ac:spMkLst>
            <pc:docMk/>
            <pc:sldMk cId="3731236809" sldId="338"/>
            <ac:spMk id="31" creationId="{54B6F21E-ACF7-EA79-E561-7B02BFF87F79}"/>
          </ac:spMkLst>
        </pc:spChg>
        <pc:spChg chg="del">
          <ac:chgData name="Shigeharu Ono" userId="1ce3f95f-cbce-4dee-b716-42a82cee329d" providerId="ADAL" clId="{0DE0F8DB-AC94-4652-9A57-D6F59217F193}" dt="2023-07-05T02:35:22.509" v="0" actId="478"/>
          <ac:spMkLst>
            <pc:docMk/>
            <pc:sldMk cId="3731236809" sldId="338"/>
            <ac:spMk id="32" creationId="{1A61B470-19AA-8C65-3DB9-CCDCC6A377FD}"/>
          </ac:spMkLst>
        </pc:spChg>
        <pc:spChg chg="del">
          <ac:chgData name="Shigeharu Ono" userId="1ce3f95f-cbce-4dee-b716-42a82cee329d" providerId="ADAL" clId="{0DE0F8DB-AC94-4652-9A57-D6F59217F193}" dt="2023-07-05T02:35:22.509" v="0" actId="478"/>
          <ac:spMkLst>
            <pc:docMk/>
            <pc:sldMk cId="3731236809" sldId="338"/>
            <ac:spMk id="33" creationId="{6F510CFE-4AC1-ADD8-9599-1A89F9D1FCE3}"/>
          </ac:spMkLst>
        </pc:spChg>
        <pc:spChg chg="del">
          <ac:chgData name="Shigeharu Ono" userId="1ce3f95f-cbce-4dee-b716-42a82cee329d" providerId="ADAL" clId="{0DE0F8DB-AC94-4652-9A57-D6F59217F193}" dt="2023-07-05T02:35:22.509" v="0" actId="478"/>
          <ac:spMkLst>
            <pc:docMk/>
            <pc:sldMk cId="3731236809" sldId="338"/>
            <ac:spMk id="34" creationId="{520918A4-7185-EAFD-B3AD-360C0D1C8D0A}"/>
          </ac:spMkLst>
        </pc:spChg>
        <pc:spChg chg="del">
          <ac:chgData name="Shigeharu Ono" userId="1ce3f95f-cbce-4dee-b716-42a82cee329d" providerId="ADAL" clId="{0DE0F8DB-AC94-4652-9A57-D6F59217F193}" dt="2023-07-05T02:35:22.509" v="0" actId="478"/>
          <ac:spMkLst>
            <pc:docMk/>
            <pc:sldMk cId="3731236809" sldId="338"/>
            <ac:spMk id="35" creationId="{0DB80DF9-D98D-DE00-C301-77A7A3BF06DE}"/>
          </ac:spMkLst>
        </pc:spChg>
        <pc:spChg chg="del">
          <ac:chgData name="Shigeharu Ono" userId="1ce3f95f-cbce-4dee-b716-42a82cee329d" providerId="ADAL" clId="{0DE0F8DB-AC94-4652-9A57-D6F59217F193}" dt="2023-07-05T02:35:22.509" v="0" actId="478"/>
          <ac:spMkLst>
            <pc:docMk/>
            <pc:sldMk cId="3731236809" sldId="338"/>
            <ac:spMk id="38" creationId="{21E66282-60D4-13F0-D0B8-14E67FAF02F2}"/>
          </ac:spMkLst>
        </pc:spChg>
        <pc:graphicFrameChg chg="del">
          <ac:chgData name="Shigeharu Ono" userId="1ce3f95f-cbce-4dee-b716-42a82cee329d" providerId="ADAL" clId="{0DE0F8DB-AC94-4652-9A57-D6F59217F193}" dt="2023-07-05T02:35:28.460" v="1" actId="478"/>
          <ac:graphicFrameMkLst>
            <pc:docMk/>
            <pc:sldMk cId="3731236809" sldId="338"/>
            <ac:graphicFrameMk id="21" creationId="{B5BE8F55-5A6B-4EDB-A9C6-FFCB9ADD742E}"/>
          </ac:graphicFrameMkLst>
        </pc:graphicFrameChg>
        <pc:graphicFrameChg chg="del">
          <ac:chgData name="Shigeharu Ono" userId="1ce3f95f-cbce-4dee-b716-42a82cee329d" providerId="ADAL" clId="{0DE0F8DB-AC94-4652-9A57-D6F59217F193}" dt="2023-07-05T02:35:28.460" v="1" actId="478"/>
          <ac:graphicFrameMkLst>
            <pc:docMk/>
            <pc:sldMk cId="3731236809" sldId="338"/>
            <ac:graphicFrameMk id="22" creationId="{81BFF5DC-7983-430D-9C3F-E0E38E3B234F}"/>
          </ac:graphicFrameMkLst>
        </pc:graphicFrameChg>
      </pc:sldChg>
      <pc:sldChg chg="addSp delSp modSp mod">
        <pc:chgData name="Shigeharu Ono" userId="1ce3f95f-cbce-4dee-b716-42a82cee329d" providerId="ADAL" clId="{0DE0F8DB-AC94-4652-9A57-D6F59217F193}" dt="2023-07-05T02:55:13.834" v="749" actId="20577"/>
        <pc:sldMkLst>
          <pc:docMk/>
          <pc:sldMk cId="3862884683" sldId="346"/>
        </pc:sldMkLst>
        <pc:spChg chg="mod">
          <ac:chgData name="Shigeharu Ono" userId="1ce3f95f-cbce-4dee-b716-42a82cee329d" providerId="ADAL" clId="{0DE0F8DB-AC94-4652-9A57-D6F59217F193}" dt="2023-07-05T02:55:13.834" v="749" actId="20577"/>
          <ac:spMkLst>
            <pc:docMk/>
            <pc:sldMk cId="3862884683" sldId="346"/>
            <ac:spMk id="5" creationId="{EBA556A3-6BA7-4BBD-B259-3E09DB056AA2}"/>
          </ac:spMkLst>
        </pc:spChg>
        <pc:graphicFrameChg chg="del mod">
          <ac:chgData name="Shigeharu Ono" userId="1ce3f95f-cbce-4dee-b716-42a82cee329d" providerId="ADAL" clId="{0DE0F8DB-AC94-4652-9A57-D6F59217F193}" dt="2023-07-05T02:44:07.185" v="165" actId="478"/>
          <ac:graphicFrameMkLst>
            <pc:docMk/>
            <pc:sldMk cId="3862884683" sldId="346"/>
            <ac:graphicFrameMk id="4" creationId="{AC987D4C-4D8B-897C-DEF7-B95F99854BE7}"/>
          </ac:graphicFrameMkLst>
        </pc:graphicFrameChg>
        <pc:graphicFrameChg chg="mod modGraphic">
          <ac:chgData name="Shigeharu Ono" userId="1ce3f95f-cbce-4dee-b716-42a82cee329d" providerId="ADAL" clId="{0DE0F8DB-AC94-4652-9A57-D6F59217F193}" dt="2023-07-05T02:49:23.306" v="440" actId="1076"/>
          <ac:graphicFrameMkLst>
            <pc:docMk/>
            <pc:sldMk cId="3862884683" sldId="346"/>
            <ac:graphicFrameMk id="7" creationId="{1B237112-3966-F696-01C0-3E12B69227B2}"/>
          </ac:graphicFrameMkLst>
        </pc:graphicFrameChg>
        <pc:graphicFrameChg chg="mod modGraphic">
          <ac:chgData name="Shigeharu Ono" userId="1ce3f95f-cbce-4dee-b716-42a82cee329d" providerId="ADAL" clId="{0DE0F8DB-AC94-4652-9A57-D6F59217F193}" dt="2023-07-05T02:49:18.915" v="439" actId="1076"/>
          <ac:graphicFrameMkLst>
            <pc:docMk/>
            <pc:sldMk cId="3862884683" sldId="346"/>
            <ac:graphicFrameMk id="8" creationId="{F0D11EAA-28B3-AFF3-A3D0-78CD1E3357E6}"/>
          </ac:graphicFrameMkLst>
        </pc:graphicFrameChg>
        <pc:graphicFrameChg chg="mod">
          <ac:chgData name="Shigeharu Ono" userId="1ce3f95f-cbce-4dee-b716-42a82cee329d" providerId="ADAL" clId="{0DE0F8DB-AC94-4652-9A57-D6F59217F193}" dt="2023-07-05T02:35:50.895" v="38" actId="1038"/>
          <ac:graphicFrameMkLst>
            <pc:docMk/>
            <pc:sldMk cId="3862884683" sldId="346"/>
            <ac:graphicFrameMk id="9" creationId="{BD1CEE45-2D7F-FFD5-BEC6-89AB34C37AB4}"/>
          </ac:graphicFrameMkLst>
        </pc:graphicFrameChg>
        <pc:graphicFrameChg chg="add mod modGraphic">
          <ac:chgData name="Shigeharu Ono" userId="1ce3f95f-cbce-4dee-b716-42a82cee329d" providerId="ADAL" clId="{0DE0F8DB-AC94-4652-9A57-D6F59217F193}" dt="2023-07-05T02:53:45.280" v="697" actId="20577"/>
          <ac:graphicFrameMkLst>
            <pc:docMk/>
            <pc:sldMk cId="3862884683" sldId="346"/>
            <ac:graphicFrameMk id="11" creationId="{32FBE0FB-D833-85CD-9DA2-6510B4ACF119}"/>
          </ac:graphicFrameMkLst>
        </pc:graphicFrameChg>
        <pc:graphicFrameChg chg="mod modGraphic">
          <ac:chgData name="Shigeharu Ono" userId="1ce3f95f-cbce-4dee-b716-42a82cee329d" providerId="ADAL" clId="{0DE0F8DB-AC94-4652-9A57-D6F59217F193}" dt="2023-07-05T02:49:38.755" v="442" actId="1076"/>
          <ac:graphicFrameMkLst>
            <pc:docMk/>
            <pc:sldMk cId="3862884683" sldId="346"/>
            <ac:graphicFrameMk id="13" creationId="{B3886737-9451-4111-5D00-21FF45A976BF}"/>
          </ac:graphicFrameMkLst>
        </pc:graphicFrameChg>
        <pc:graphicFrameChg chg="add del mod modGraphic">
          <ac:chgData name="Shigeharu Ono" userId="1ce3f95f-cbce-4dee-b716-42a82cee329d" providerId="ADAL" clId="{0DE0F8DB-AC94-4652-9A57-D6F59217F193}" dt="2023-07-05T02:45:56.707" v="193" actId="478"/>
          <ac:graphicFrameMkLst>
            <pc:docMk/>
            <pc:sldMk cId="3862884683" sldId="346"/>
            <ac:graphicFrameMk id="14" creationId="{02596E27-37AA-04AB-4130-4E4AA8915DC9}"/>
          </ac:graphicFrameMkLst>
        </pc:graphicFrameChg>
        <pc:graphicFrameChg chg="add del mod modGraphic">
          <ac:chgData name="Shigeharu Ono" userId="1ce3f95f-cbce-4dee-b716-42a82cee329d" providerId="ADAL" clId="{0DE0F8DB-AC94-4652-9A57-D6F59217F193}" dt="2023-07-05T02:45:56.707" v="193" actId="478"/>
          <ac:graphicFrameMkLst>
            <pc:docMk/>
            <pc:sldMk cId="3862884683" sldId="346"/>
            <ac:graphicFrameMk id="16" creationId="{61CFB3AA-6BE4-7BC7-04E3-2314E3A62930}"/>
          </ac:graphicFrameMkLst>
        </pc:graphicFrameChg>
        <pc:graphicFrameChg chg="add mod modGraphic">
          <ac:chgData name="Shigeharu Ono" userId="1ce3f95f-cbce-4dee-b716-42a82cee329d" providerId="ADAL" clId="{0DE0F8DB-AC94-4652-9A57-D6F59217F193}" dt="2023-07-05T02:48:45.311" v="432" actId="1076"/>
          <ac:graphicFrameMkLst>
            <pc:docMk/>
            <pc:sldMk cId="3862884683" sldId="346"/>
            <ac:graphicFrameMk id="17" creationId="{EE8BB1C7-D750-6112-CD8F-E9F084B40A96}"/>
          </ac:graphicFrameMkLst>
        </pc:graphicFrameChg>
        <pc:cxnChg chg="mod">
          <ac:chgData name="Shigeharu Ono" userId="1ce3f95f-cbce-4dee-b716-42a82cee329d" providerId="ADAL" clId="{0DE0F8DB-AC94-4652-9A57-D6F59217F193}" dt="2023-07-05T02:49:38.755" v="442" actId="1076"/>
          <ac:cxnSpMkLst>
            <pc:docMk/>
            <pc:sldMk cId="3862884683" sldId="346"/>
            <ac:cxnSpMk id="6" creationId="{62F23760-6A37-2213-5E68-B87BFECBF1E2}"/>
          </ac:cxnSpMkLst>
        </pc:cxnChg>
        <pc:cxnChg chg="mod">
          <ac:chgData name="Shigeharu Ono" userId="1ce3f95f-cbce-4dee-b716-42a82cee329d" providerId="ADAL" clId="{0DE0F8DB-AC94-4652-9A57-D6F59217F193}" dt="2023-07-05T02:49:34.382" v="441" actId="14100"/>
          <ac:cxnSpMkLst>
            <pc:docMk/>
            <pc:sldMk cId="3862884683" sldId="346"/>
            <ac:cxnSpMk id="12" creationId="{23C67D21-ACD7-CDEE-5BEE-23ABB20FF8DD}"/>
          </ac:cxnSpMkLst>
        </pc:cxnChg>
        <pc:cxnChg chg="add del mod">
          <ac:chgData name="Shigeharu Ono" userId="1ce3f95f-cbce-4dee-b716-42a82cee329d" providerId="ADAL" clId="{0DE0F8DB-AC94-4652-9A57-D6F59217F193}" dt="2023-07-05T02:45:59.594" v="194" actId="478"/>
          <ac:cxnSpMkLst>
            <pc:docMk/>
            <pc:sldMk cId="3862884683" sldId="346"/>
            <ac:cxnSpMk id="15" creationId="{99D187A6-EA05-4F5A-3F95-F425024DE42E}"/>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0638" tIns="45318" rIns="90638"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1" cy="493316"/>
          </a:xfrm>
          <a:prstGeom prst="rect">
            <a:avLst/>
          </a:prstGeom>
        </p:spPr>
        <p:txBody>
          <a:bodyPr vert="horz" lIns="90638" tIns="45318" rIns="90638" bIns="45318" rtlCol="0"/>
          <a:lstStyle>
            <a:lvl1pPr algn="r">
              <a:defRPr sz="1200"/>
            </a:lvl1pPr>
          </a:lstStyle>
          <a:p>
            <a:fld id="{90C1A1BA-84E3-42A9-9947-44E161CAFAE2}"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38" tIns="45318" rIns="90638" bIns="45318"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0638" tIns="45318" rIns="90638"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0638" tIns="45318" rIns="90638"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0638" tIns="45318" rIns="90638" bIns="45318"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3</a:t>
            </a:fld>
            <a:endParaRPr kumimoji="1" lang="ja-JP" altLang="en-US"/>
          </a:p>
        </p:txBody>
      </p:sp>
    </p:spTree>
    <p:extLst>
      <p:ext uri="{BB962C8B-B14F-4D97-AF65-F5344CB8AC3E}">
        <p14:creationId xmlns:p14="http://schemas.microsoft.com/office/powerpoint/2010/main" val="130648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_1 (White)">
    <p:spTree>
      <p:nvGrpSpPr>
        <p:cNvPr id="1" name=""/>
        <p:cNvGrpSpPr/>
        <p:nvPr/>
      </p:nvGrpSpPr>
      <p:grpSpPr>
        <a:xfrm>
          <a:off x="0" y="0"/>
          <a:ext cx="0" cy="0"/>
          <a:chOff x="0" y="0"/>
          <a:chExt cx="0" cy="0"/>
        </a:xfrm>
      </p:grpSpPr>
      <p:sp>
        <p:nvSpPr>
          <p:cNvPr id="75" name="Freeform 6"/>
          <p:cNvSpPr>
            <a:spLocks/>
          </p:cNvSpPr>
          <p:nvPr/>
        </p:nvSpPr>
        <p:spPr bwMode="auto">
          <a:xfrm>
            <a:off x="517654" y="490348"/>
            <a:ext cx="4702233" cy="3036607"/>
          </a:xfrm>
          <a:custGeom>
            <a:avLst/>
            <a:gdLst>
              <a:gd name="T0" fmla="*/ 0 w 3128"/>
              <a:gd name="T1" fmla="*/ 552 h 2114"/>
              <a:gd name="T2" fmla="*/ 0 w 3128"/>
              <a:gd name="T3" fmla="*/ 2114 h 2114"/>
              <a:gd name="T4" fmla="*/ 3128 w 3128"/>
              <a:gd name="T5" fmla="*/ 2114 h 2114"/>
              <a:gd name="T6" fmla="*/ 3128 w 3128"/>
              <a:gd name="T7" fmla="*/ 0 h 2114"/>
              <a:gd name="T8" fmla="*/ 0 w 3128"/>
              <a:gd name="T9" fmla="*/ 552 h 2114"/>
            </a:gdLst>
            <a:ahLst/>
            <a:cxnLst>
              <a:cxn ang="0">
                <a:pos x="T0" y="T1"/>
              </a:cxn>
              <a:cxn ang="0">
                <a:pos x="T2" y="T3"/>
              </a:cxn>
              <a:cxn ang="0">
                <a:pos x="T4" y="T5"/>
              </a:cxn>
              <a:cxn ang="0">
                <a:pos x="T6" y="T7"/>
              </a:cxn>
              <a:cxn ang="0">
                <a:pos x="T8" y="T9"/>
              </a:cxn>
            </a:cxnLst>
            <a:rect l="0" t="0" r="r" b="b"/>
            <a:pathLst>
              <a:path w="3128" h="2114">
                <a:moveTo>
                  <a:pt x="0" y="552"/>
                </a:moveTo>
                <a:lnTo>
                  <a:pt x="0" y="2114"/>
                </a:lnTo>
                <a:lnTo>
                  <a:pt x="3128" y="2114"/>
                </a:lnTo>
                <a:lnTo>
                  <a:pt x="3128" y="0"/>
                </a:lnTo>
                <a:lnTo>
                  <a:pt x="0" y="552"/>
                </a:lnTo>
                <a:close/>
              </a:path>
            </a:pathLst>
          </a:custGeom>
          <a:solidFill>
            <a:srgbClr val="4EC0BA"/>
          </a:solidFill>
          <a:ln>
            <a:solidFill>
              <a:srgbClr val="27ACAA"/>
            </a:solidFill>
          </a:ln>
        </p:spPr>
        <p:txBody>
          <a:bodyPr vert="horz" wrap="square" lIns="84707" tIns="42353" rIns="84707" bIns="42353" numCol="1" anchor="t" anchorCtr="0" compatLnSpc="1">
            <a:prstTxWarp prst="textNoShape">
              <a:avLst/>
            </a:prstTxWarp>
          </a:bodyPr>
          <a:lstStyle/>
          <a:p>
            <a:pPr fontAlgn="auto"/>
            <a:endParaRPr lang="en-GB" sz="1667" spc="18" baseline="0">
              <a:solidFill>
                <a:schemeClr val="tx2"/>
              </a:solidFill>
              <a:latin typeface="EYInterstate" panose="02000503020000020004" pitchFamily="2" charset="0"/>
              <a:ea typeface="Meiryo UI" panose="020B0604030504040204" pitchFamily="50" charset="-128"/>
            </a:endParaRPr>
          </a:p>
        </p:txBody>
      </p:sp>
      <p:sp>
        <p:nvSpPr>
          <p:cNvPr id="32" name="タイトル 14"/>
          <p:cNvSpPr>
            <a:spLocks noGrp="1"/>
          </p:cNvSpPr>
          <p:nvPr>
            <p:ph type="title" hasCustomPrompt="1"/>
          </p:nvPr>
        </p:nvSpPr>
        <p:spPr>
          <a:xfrm>
            <a:off x="734424" y="1816407"/>
            <a:ext cx="4218577" cy="768088"/>
          </a:xfrm>
          <a:prstGeom prst="rect">
            <a:avLst/>
          </a:prstGeom>
        </p:spPr>
        <p:txBody>
          <a:bodyPr lIns="0" tIns="0" rIns="0" bIns="0" anchor="t"/>
          <a:lstStyle>
            <a:lvl1pPr fontAlgn="auto">
              <a:lnSpc>
                <a:spcPct val="100000"/>
              </a:lnSpc>
              <a:spcBef>
                <a:spcPts val="0"/>
              </a:spcBef>
              <a:defRPr sz="2038" b="1" kern="1200" spc="0" baseline="0">
                <a:solidFill>
                  <a:schemeClr val="tx2"/>
                </a:solidFill>
                <a:latin typeface="EYInterstate" panose="02000503020000020004" pitchFamily="2" charset="0"/>
                <a:ea typeface="Meiryo UI" panose="020B0604030504040204" pitchFamily="50" charset="-128"/>
              </a:defRPr>
            </a:lvl1pPr>
          </a:lstStyle>
          <a:p>
            <a:r>
              <a:rPr lang="ja-JP" altLang="en-US"/>
              <a:t>タイトル</a:t>
            </a:r>
          </a:p>
        </p:txBody>
      </p:sp>
      <p:sp>
        <p:nvSpPr>
          <p:cNvPr id="34" name="テキスト プレースホルダ 16"/>
          <p:cNvSpPr>
            <a:spLocks noGrp="1"/>
          </p:cNvSpPr>
          <p:nvPr>
            <p:ph type="body" sz="quarter" idx="11" hasCustomPrompt="1"/>
          </p:nvPr>
        </p:nvSpPr>
        <p:spPr>
          <a:xfrm>
            <a:off x="734423" y="3000006"/>
            <a:ext cx="4216414" cy="220999"/>
          </a:xfrm>
          <a:prstGeom prst="rect">
            <a:avLst/>
          </a:prstGeom>
        </p:spPr>
        <p:txBody>
          <a:bodyPr lIns="0" tIns="0" rIns="0" bIns="0" anchor="b"/>
          <a:lstStyle>
            <a:lvl1pPr marL="0" indent="0" fontAlgn="auto">
              <a:lnSpc>
                <a:spcPct val="100000"/>
              </a:lnSpc>
              <a:spcBef>
                <a:spcPts val="0"/>
              </a:spcBef>
              <a:buNone/>
              <a:defRPr sz="1111" spc="0" baseline="0">
                <a:solidFill>
                  <a:schemeClr val="tx2"/>
                </a:solidFill>
                <a:latin typeface="EYInterstate" panose="02000503020000020004" pitchFamily="2" charset="0"/>
                <a:ea typeface="Meiryo UI" panose="020B0604030504040204" pitchFamily="50" charset="-128"/>
              </a:defRPr>
            </a:lvl1pPr>
          </a:lstStyle>
          <a:p>
            <a:pPr lvl="0"/>
            <a:r>
              <a:rPr lang="en-US" altLang="ja-JP"/>
              <a:t>XXXX</a:t>
            </a:r>
            <a:r>
              <a:rPr lang="ja-JP" altLang="en-US"/>
              <a:t>年</a:t>
            </a:r>
            <a:r>
              <a:rPr lang="en-US" altLang="ja-JP"/>
              <a:t>XX</a:t>
            </a:r>
            <a:r>
              <a:rPr lang="ja-JP" altLang="en-US"/>
              <a:t>月</a:t>
            </a:r>
            <a:r>
              <a:rPr lang="en-US" altLang="ja-JP"/>
              <a:t>XX</a:t>
            </a:r>
            <a:r>
              <a:rPr lang="ja-JP" altLang="en-US"/>
              <a:t>日</a:t>
            </a:r>
          </a:p>
        </p:txBody>
      </p:sp>
      <p:sp>
        <p:nvSpPr>
          <p:cNvPr id="25" name="テキスト プレースホルダ 16"/>
          <p:cNvSpPr>
            <a:spLocks noGrp="1"/>
          </p:cNvSpPr>
          <p:nvPr>
            <p:ph type="body" sz="quarter" idx="12" hasCustomPrompt="1"/>
          </p:nvPr>
        </p:nvSpPr>
        <p:spPr>
          <a:xfrm>
            <a:off x="736586" y="2740245"/>
            <a:ext cx="4216414" cy="208567"/>
          </a:xfrm>
          <a:prstGeom prst="rect">
            <a:avLst/>
          </a:prstGeom>
        </p:spPr>
        <p:txBody>
          <a:bodyPr lIns="0" tIns="0" rIns="0" bIns="0" anchor="b"/>
          <a:lstStyle>
            <a:lvl1pPr marL="0" indent="0" fontAlgn="auto">
              <a:lnSpc>
                <a:spcPct val="100000"/>
              </a:lnSpc>
              <a:spcBef>
                <a:spcPts val="0"/>
              </a:spcBef>
              <a:buNone/>
              <a:defRPr sz="1250" spc="0" baseline="0">
                <a:solidFill>
                  <a:schemeClr val="tx2"/>
                </a:solidFill>
                <a:latin typeface="EYInterstate" panose="02000503020000020004" pitchFamily="2" charset="0"/>
                <a:ea typeface="Meiryo UI" panose="020B0604030504040204" pitchFamily="50" charset="-128"/>
              </a:defRPr>
            </a:lvl1pPr>
          </a:lstStyle>
          <a:p>
            <a:pPr>
              <a:spcAft>
                <a:spcPts val="0"/>
              </a:spcAft>
            </a:pPr>
            <a:r>
              <a:rPr lang="en-US" altLang="ja-JP" dirty="0"/>
              <a:t>【</a:t>
            </a:r>
            <a:r>
              <a:rPr lang="ja-JP" altLang="en-US" dirty="0"/>
              <a:t>団体・法人名</a:t>
            </a:r>
            <a:r>
              <a:rPr lang="en-US" altLang="ja-JP" dirty="0"/>
              <a:t>】XXXX</a:t>
            </a:r>
            <a:r>
              <a:rPr lang="ja-JP" altLang="en-US" dirty="0"/>
              <a:t>株式会社</a:t>
            </a:r>
          </a:p>
        </p:txBody>
      </p:sp>
    </p:spTree>
    <p:extLst>
      <p:ext uri="{BB962C8B-B14F-4D97-AF65-F5344CB8AC3E}">
        <p14:creationId xmlns:p14="http://schemas.microsoft.com/office/powerpoint/2010/main" val="3369464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ntents_1">
    <p:spTree>
      <p:nvGrpSpPr>
        <p:cNvPr id="1" name=""/>
        <p:cNvGrpSpPr/>
        <p:nvPr/>
      </p:nvGrpSpPr>
      <p:grpSpPr>
        <a:xfrm>
          <a:off x="0" y="0"/>
          <a:ext cx="0" cy="0"/>
          <a:chOff x="0" y="0"/>
          <a:chExt cx="0" cy="0"/>
        </a:xfrm>
      </p:grpSpPr>
      <p:sp>
        <p:nvSpPr>
          <p:cNvPr id="10" name="Text Placeholder 5">
            <a:extLst>
              <a:ext uri="{FF2B5EF4-FFF2-40B4-BE49-F238E27FC236}">
                <a16:creationId xmlns:a16="http://schemas.microsoft.com/office/drawing/2014/main" id="{C4B74ED8-7086-4A54-B270-B1BD6A904AF4}"/>
              </a:ext>
            </a:extLst>
          </p:cNvPr>
          <p:cNvSpPr txBox="1">
            <a:spLocks/>
          </p:cNvSpPr>
          <p:nvPr/>
        </p:nvSpPr>
        <p:spPr>
          <a:xfrm>
            <a:off x="1" y="0"/>
            <a:ext cx="133396" cy="6858000"/>
          </a:xfrm>
          <a:prstGeom prst="rect">
            <a:avLst/>
          </a:prstGeom>
          <a:solidFill>
            <a:schemeClr val="tx1"/>
          </a:solidFill>
          <a:ln>
            <a:noFill/>
          </a:ln>
        </p:spPr>
        <p:txBody>
          <a:bodyPr vert="horz" lIns="42353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334">
              <a:solidFill>
                <a:schemeClr val="tx2"/>
              </a:solidFill>
            </a:endParaRPr>
          </a:p>
        </p:txBody>
      </p:sp>
      <p:sp>
        <p:nvSpPr>
          <p:cNvPr id="11" name="Text Placeholder 5">
            <a:extLst>
              <a:ext uri="{FF2B5EF4-FFF2-40B4-BE49-F238E27FC236}">
                <a16:creationId xmlns:a16="http://schemas.microsoft.com/office/drawing/2014/main" id="{5D5B1ABD-1229-40A2-8117-7525D9DCAC29}"/>
              </a:ext>
            </a:extLst>
          </p:cNvPr>
          <p:cNvSpPr txBox="1">
            <a:spLocks/>
          </p:cNvSpPr>
          <p:nvPr/>
        </p:nvSpPr>
        <p:spPr>
          <a:xfrm>
            <a:off x="1" y="491476"/>
            <a:ext cx="133396" cy="946899"/>
          </a:xfrm>
          <a:prstGeom prst="rect">
            <a:avLst/>
          </a:prstGeom>
          <a:solidFill>
            <a:srgbClr val="4EC0BA"/>
          </a:solidFill>
          <a:ln>
            <a:noFill/>
          </a:ln>
        </p:spPr>
        <p:txBody>
          <a:bodyPr vert="horz" lIns="42353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334">
              <a:solidFill>
                <a:schemeClr val="tx2"/>
              </a:solidFill>
            </a:endParaRPr>
          </a:p>
        </p:txBody>
      </p:sp>
      <p:cxnSp>
        <p:nvCxnSpPr>
          <p:cNvPr id="5" name="直線コネクタ 4">
            <a:extLst>
              <a:ext uri="{FF2B5EF4-FFF2-40B4-BE49-F238E27FC236}">
                <a16:creationId xmlns:a16="http://schemas.microsoft.com/office/drawing/2014/main" id="{B5BD0133-D34C-4F67-8463-EEA38E12429C}"/>
              </a:ext>
            </a:extLst>
          </p:cNvPr>
          <p:cNvCxnSpPr/>
          <p:nvPr userDrawn="1"/>
        </p:nvCxnSpPr>
        <p:spPr bwMode="auto">
          <a:xfrm>
            <a:off x="1" y="1142809"/>
            <a:ext cx="9904703" cy="0"/>
          </a:xfrm>
          <a:prstGeom prst="line">
            <a:avLst/>
          </a:prstGeom>
          <a:noFill/>
          <a:ln w="19050" cap="flat" cmpd="sng" algn="ctr">
            <a:solidFill>
              <a:srgbClr val="4EC0BA"/>
            </a:solidFill>
            <a:prstDash val="solid"/>
            <a:round/>
            <a:headEnd type="none" w="med" len="med"/>
            <a:tailEnd type="none" w="med" len="med"/>
          </a:ln>
          <a:effectLst/>
        </p:spPr>
      </p:cxnSp>
      <p:sp>
        <p:nvSpPr>
          <p:cNvPr id="6" name="タイトル 10">
            <a:extLst>
              <a:ext uri="{FF2B5EF4-FFF2-40B4-BE49-F238E27FC236}">
                <a16:creationId xmlns:a16="http://schemas.microsoft.com/office/drawing/2014/main" id="{3B7F59DB-2B2E-4E83-8B34-C32593E517C5}"/>
              </a:ext>
            </a:extLst>
          </p:cNvPr>
          <p:cNvSpPr>
            <a:spLocks noGrp="1"/>
          </p:cNvSpPr>
          <p:nvPr>
            <p:ph type="title" hasCustomPrompt="1"/>
          </p:nvPr>
        </p:nvSpPr>
        <p:spPr>
          <a:xfrm>
            <a:off x="517654" y="294942"/>
            <a:ext cx="8870694" cy="170944"/>
          </a:xfrm>
          <a:prstGeom prst="rect">
            <a:avLst/>
          </a:prstGeom>
          <a:noFill/>
        </p:spPr>
        <p:txBody>
          <a:bodyPr wrap="square" lIns="0" tIns="0" rIns="0" bIns="0">
            <a:spAutoFit/>
          </a:bodyPr>
          <a:lstStyle>
            <a:lvl1pPr marL="0" marR="0" indent="0" algn="l" defTabSz="966214" rtl="0" eaLnBrk="1" fontAlgn="auto" latinLnBrk="0" hangingPunct="1">
              <a:lnSpc>
                <a:spcPct val="100000"/>
              </a:lnSpc>
              <a:spcBef>
                <a:spcPct val="0"/>
              </a:spcBef>
              <a:spcAft>
                <a:spcPts val="0"/>
              </a:spcAft>
              <a:buClrTx/>
              <a:buSzTx/>
              <a:buFontTx/>
              <a:buNone/>
              <a:tabLst/>
              <a:defRPr sz="1111" b="0" kern="1200" spc="0" baseline="0">
                <a:solidFill>
                  <a:schemeClr val="tx2"/>
                </a:solidFill>
                <a:latin typeface="EYInterstate" panose="02000503020000020004" pitchFamily="2" charset="0"/>
                <a:ea typeface="Meiryo UI" panose="020B0604030504040204" pitchFamily="50" charset="-128"/>
              </a:defRPr>
            </a:lvl1pPr>
          </a:lstStyle>
          <a:p>
            <a:pPr marL="0" marR="0" lvl="0" indent="0" algn="l" defTabSz="966214" rtl="0" eaLnBrk="1" fontAlgn="auto" latinLnBrk="0" hangingPunct="1">
              <a:lnSpc>
                <a:spcPct val="100000"/>
              </a:lnSpc>
              <a:spcBef>
                <a:spcPct val="0"/>
              </a:spcBef>
              <a:spcAft>
                <a:spcPts val="0"/>
              </a:spcAft>
              <a:buClrTx/>
              <a:buSzTx/>
              <a:buFontTx/>
              <a:buNone/>
              <a:tabLst/>
              <a:defRPr/>
            </a:pPr>
            <a:r>
              <a:rPr kumimoji="1" lang="en-US" altLang="ja-JP" dirty="0"/>
              <a:t>Title (12pt)</a:t>
            </a:r>
            <a:endParaRPr kumimoji="1" lang="ja-JP" altLang="en-US" dirty="0"/>
          </a:p>
        </p:txBody>
      </p:sp>
      <p:sp>
        <p:nvSpPr>
          <p:cNvPr id="7" name="テキスト プレースホルダー 9">
            <a:extLst>
              <a:ext uri="{FF2B5EF4-FFF2-40B4-BE49-F238E27FC236}">
                <a16:creationId xmlns:a16="http://schemas.microsoft.com/office/drawing/2014/main" id="{BE8AD445-DE42-45C6-88EA-A0152043C1E8}"/>
              </a:ext>
            </a:extLst>
          </p:cNvPr>
          <p:cNvSpPr>
            <a:spLocks noGrp="1"/>
          </p:cNvSpPr>
          <p:nvPr>
            <p:ph type="body" sz="quarter" idx="11" hasCustomPrompt="1"/>
          </p:nvPr>
        </p:nvSpPr>
        <p:spPr>
          <a:xfrm>
            <a:off x="517467" y="489776"/>
            <a:ext cx="8870879" cy="532450"/>
          </a:xfrm>
          <a:prstGeom prst="rect">
            <a:avLst/>
          </a:prstGeom>
          <a:ln>
            <a:noFill/>
          </a:ln>
        </p:spPr>
        <p:txBody>
          <a:bodyPr lIns="0" tIns="0" rIns="0" bIns="0" anchor="t"/>
          <a:lstStyle>
            <a:lvl1pPr marL="0" indent="0" algn="just">
              <a:lnSpc>
                <a:spcPct val="100000"/>
              </a:lnSpc>
              <a:spcBef>
                <a:spcPts val="0"/>
              </a:spcBef>
              <a:buClr>
                <a:schemeClr val="accent1"/>
              </a:buClr>
              <a:buSzPct val="71000"/>
              <a:buFontTx/>
              <a:buNone/>
              <a:defRPr sz="1852" b="1" spc="0" baseline="0">
                <a:solidFill>
                  <a:schemeClr val="tx2"/>
                </a:solidFill>
                <a:latin typeface="EYInterstate" panose="02000503020000020004" pitchFamily="2" charset="0"/>
                <a:ea typeface="Meiryo UI" panose="020B0604030504040204" pitchFamily="50" charset="-128"/>
              </a:defRPr>
            </a:lvl1pPr>
          </a:lstStyle>
          <a:p>
            <a:pPr lvl="0"/>
            <a:r>
              <a:rPr kumimoji="1" lang="en-US" altLang="ja-JP"/>
              <a:t>Key Message (20pt, Bold)</a:t>
            </a:r>
          </a:p>
          <a:p>
            <a:pPr lvl="0"/>
            <a:r>
              <a:rPr kumimoji="1" lang="en-US" altLang="ja-JP"/>
              <a:t># 2</a:t>
            </a:r>
            <a:r>
              <a:rPr kumimoji="1" lang="ja-JP" altLang="en-US"/>
              <a:t>行以内で簡潔に記述</a:t>
            </a:r>
          </a:p>
        </p:txBody>
      </p:sp>
      <p:sp>
        <p:nvSpPr>
          <p:cNvPr id="8" name="テキスト プレースホルダー 2">
            <a:extLst>
              <a:ext uri="{FF2B5EF4-FFF2-40B4-BE49-F238E27FC236}">
                <a16:creationId xmlns:a16="http://schemas.microsoft.com/office/drawing/2014/main" id="{EB4F6B51-54A3-45FB-9E6B-A94B385D7B6A}"/>
              </a:ext>
            </a:extLst>
          </p:cNvPr>
          <p:cNvSpPr>
            <a:spLocks noGrp="1"/>
          </p:cNvSpPr>
          <p:nvPr>
            <p:ph type="body" sz="quarter" idx="15" hasCustomPrompt="1"/>
          </p:nvPr>
        </p:nvSpPr>
        <p:spPr>
          <a:xfrm>
            <a:off x="517467" y="1436970"/>
            <a:ext cx="8870879" cy="4931257"/>
          </a:xfrm>
          <a:prstGeom prst="rect">
            <a:avLst/>
          </a:prstGeom>
        </p:spPr>
        <p:txBody>
          <a:bodyPr lIns="0" tIns="0" rIns="0" bIns="0"/>
          <a:lstStyle>
            <a:lvl1pPr marL="166739" indent="-166739" algn="just" fontAlgn="auto">
              <a:lnSpc>
                <a:spcPct val="100000"/>
              </a:lnSpc>
              <a:spcBef>
                <a:spcPts val="0"/>
              </a:spcBef>
              <a:spcAft>
                <a:spcPts val="556"/>
              </a:spcAft>
              <a:buClr>
                <a:schemeClr val="accent1"/>
              </a:buClr>
              <a:buSzPct val="100000"/>
              <a:buFont typeface="EYInterstate" panose="02000503020000020004" pitchFamily="2" charset="0"/>
              <a:buChar char="•"/>
              <a:defRPr sz="1297" spc="0" baseline="0">
                <a:solidFill>
                  <a:schemeClr val="tx2"/>
                </a:solidFill>
                <a:latin typeface="EYInterstate" panose="02000503020000020004" pitchFamily="2" charset="0"/>
                <a:ea typeface="Meiryo UI" panose="020B0604030504040204" pitchFamily="50" charset="-128"/>
              </a:defRPr>
            </a:lvl1pPr>
            <a:lvl2pPr marL="499986" indent="-166739" algn="just" fontAlgn="auto">
              <a:lnSpc>
                <a:spcPct val="100000"/>
              </a:lnSpc>
              <a:spcBef>
                <a:spcPts val="0"/>
              </a:spcBef>
              <a:spcAft>
                <a:spcPts val="556"/>
              </a:spcAft>
              <a:buClr>
                <a:schemeClr val="accent1"/>
              </a:buClr>
              <a:buSzPct val="100000"/>
              <a:buFont typeface="EYInterstate" panose="02000503020000020004" pitchFamily="2" charset="0"/>
              <a:buChar char="•"/>
              <a:defRPr sz="1297" spc="0" baseline="0">
                <a:solidFill>
                  <a:schemeClr val="tx2"/>
                </a:solidFill>
                <a:latin typeface="EYInterstate" panose="02000503020000020004" pitchFamily="2" charset="0"/>
                <a:ea typeface="Meiryo UI" panose="020B0604030504040204" pitchFamily="50" charset="-128"/>
              </a:defRPr>
            </a:lvl2pPr>
            <a:lvl3pPr marL="833697" marR="0" indent="-166739" algn="just" defTabSz="836743"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defRPr sz="1297" spc="0" baseline="0">
                <a:solidFill>
                  <a:schemeClr val="tx2"/>
                </a:solidFill>
              </a:defRPr>
            </a:lvl3pPr>
            <a:lvl4pPr marL="1167176" marR="0"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tab pos="998503" algn="l"/>
              </a:tabLst>
              <a:defRPr sz="1297" spc="0" baseline="0">
                <a:solidFill>
                  <a:schemeClr val="tx2"/>
                </a:solidFill>
                <a:latin typeface="EYInterstate" panose="02000503020000020004" pitchFamily="2" charset="0"/>
                <a:ea typeface="Meiryo UI" panose="020B0604030504040204" pitchFamily="50" charset="-128"/>
              </a:defRPr>
            </a:lvl4pPr>
            <a:lvl5pPr marL="1824951" indent="-163232">
              <a:buClr>
                <a:schemeClr val="accent1"/>
              </a:buClr>
              <a:buSzPct val="100000"/>
              <a:buFont typeface="EYInterstate" panose="02000503020000020004" pitchFamily="2" charset="0"/>
              <a:buChar char="•"/>
              <a:defRPr sz="1111"/>
            </a:lvl5pPr>
            <a:lvl7pPr marL="2898642" indent="0">
              <a:buNone/>
              <a:defRPr/>
            </a:lvl7pPr>
          </a:lstStyle>
          <a:p>
            <a:pPr lvl="0"/>
            <a:r>
              <a:rPr kumimoji="1" lang="en-US" altLang="ja-JP" sz="1297" dirty="0"/>
              <a:t>Body (&gt;14pt)</a:t>
            </a:r>
          </a:p>
          <a:p>
            <a:pPr lvl="1"/>
            <a:r>
              <a:rPr kumimoji="1" lang="en-US" altLang="ja-JP" dirty="0"/>
              <a:t>Body</a:t>
            </a:r>
          </a:p>
          <a:p>
            <a:pPr lvl="1"/>
            <a:r>
              <a:rPr kumimoji="1" lang="en-US" altLang="ja-JP" dirty="0"/>
              <a:t>Body</a:t>
            </a:r>
          </a:p>
          <a:p>
            <a:pPr lvl="2"/>
            <a:r>
              <a:rPr kumimoji="1" lang="en-US" altLang="ja-JP" dirty="0"/>
              <a:t>Body</a:t>
            </a:r>
          </a:p>
          <a:p>
            <a:pPr lvl="2"/>
            <a:r>
              <a:rPr kumimoji="1" lang="en-US" altLang="ja-JP" dirty="0"/>
              <a:t>Body</a:t>
            </a:r>
          </a:p>
          <a:p>
            <a:pPr lvl="3"/>
            <a:r>
              <a:rPr kumimoji="1" lang="en-US" altLang="ja-JP" dirty="0"/>
              <a:t>Body</a:t>
            </a:r>
          </a:p>
          <a:p>
            <a:pPr lvl="3"/>
            <a:r>
              <a:rPr kumimoji="1" lang="en-US" altLang="ja-JP" dirty="0"/>
              <a:t>Body</a:t>
            </a:r>
            <a:endParaRPr kumimoji="1" lang="ja-JP" altLang="en-US" dirty="0"/>
          </a:p>
        </p:txBody>
      </p:sp>
      <p:sp>
        <p:nvSpPr>
          <p:cNvPr id="9" name="Text Box 13">
            <a:extLst>
              <a:ext uri="{FF2B5EF4-FFF2-40B4-BE49-F238E27FC236}">
                <a16:creationId xmlns:a16="http://schemas.microsoft.com/office/drawing/2014/main" id="{4001F2A1-9E41-4800-A58F-CD71FBEA2C54}"/>
              </a:ext>
            </a:extLst>
          </p:cNvPr>
          <p:cNvSpPr txBox="1">
            <a:spLocks noChangeArrowheads="1"/>
          </p:cNvSpPr>
          <p:nvPr userDrawn="1"/>
        </p:nvSpPr>
        <p:spPr bwMode="auto">
          <a:xfrm>
            <a:off x="9458846" y="6675060"/>
            <a:ext cx="367652" cy="131317"/>
          </a:xfrm>
          <a:prstGeom prst="rect">
            <a:avLst/>
          </a:prstGeom>
          <a:noFill/>
          <a:ln w="12700">
            <a:noFill/>
            <a:miter lim="800000"/>
            <a:headEnd type="none" w="sm" len="sm"/>
            <a:tailEnd type="none" w="sm" len="sm"/>
          </a:ln>
          <a:effectLst/>
        </p:spPr>
        <p:txBody>
          <a:bodyPr lIns="0" tIns="0" rIns="0" bIns="0" anchor="b"/>
          <a:lstStyle/>
          <a:p>
            <a:pPr marL="0" marR="0" lvl="0" indent="0" algn="r" defTabSz="922035" rtl="0" eaLnBrk="1" fontAlgn="auto" latinLnBrk="0" hangingPunct="1">
              <a:lnSpc>
                <a:spcPct val="100000"/>
              </a:lnSpc>
              <a:spcBef>
                <a:spcPct val="0"/>
              </a:spcBef>
              <a:spcAft>
                <a:spcPct val="0"/>
              </a:spcAft>
              <a:buClrTx/>
              <a:buSzTx/>
              <a:buFontTx/>
              <a:buNone/>
              <a:tabLst/>
              <a:defRPr/>
            </a:pPr>
            <a:fld id="{1F17C079-91D2-41EA-A70C-62ABED709FF5}" type="slidenum">
              <a:rPr kumimoji="0" lang="ja-JP" altLang="en-US" sz="1200" b="0" i="0" u="none" strike="noStrike" kern="1200" cap="none" spc="0" normalizeH="0" baseline="0" noProof="0" smtClean="0">
                <a:ln>
                  <a:noFill/>
                </a:ln>
                <a:solidFill>
                  <a:schemeClr val="tx2"/>
                </a:solidFill>
                <a:effectLst/>
                <a:uLnTx/>
                <a:uFillTx/>
                <a:latin typeface="EYInterstate" panose="02000503020000020004" pitchFamily="2" charset="0"/>
                <a:ea typeface="Meiryo UI" panose="020B0604030504040204" pitchFamily="50" charset="-128"/>
                <a:cs typeface="+mn-cs"/>
              </a:rPr>
              <a:pPr marL="0" marR="0" lvl="0" indent="0" algn="r" defTabSz="922035" rtl="0" eaLnBrk="1" fontAlgn="auto" latinLnBrk="0" hangingPunct="1">
                <a:lnSpc>
                  <a:spcPct val="100000"/>
                </a:lnSpc>
                <a:spcBef>
                  <a:spcPct val="0"/>
                </a:spcBef>
                <a:spcAft>
                  <a:spcPct val="0"/>
                </a:spcAft>
                <a:buClrTx/>
                <a:buSzTx/>
                <a:buFontTx/>
                <a:buNone/>
                <a:tabLst/>
                <a:defRPr/>
              </a:pPr>
              <a:t>‹#›</a:t>
            </a:fld>
            <a:endParaRPr kumimoji="0" lang="en-US" altLang="ja-JP" sz="1200" b="0" i="0" u="none" strike="noStrike" kern="1200" cap="none" spc="0" normalizeH="0" baseline="0" noProof="0" dirty="0">
              <a:ln>
                <a:noFill/>
              </a:ln>
              <a:solidFill>
                <a:schemeClr val="tx2"/>
              </a:solidFill>
              <a:effectLst/>
              <a:uLnTx/>
              <a:uFillTx/>
              <a:latin typeface="EYInterstate" panose="02000503020000020004" pitchFamily="2" charset="0"/>
              <a:ea typeface="Meiryo UI" panose="020B0604030504040204" pitchFamily="50" charset="-128"/>
              <a:cs typeface="+mn-cs"/>
            </a:endParaRPr>
          </a:p>
        </p:txBody>
      </p:sp>
    </p:spTree>
    <p:extLst>
      <p:ext uri="{BB962C8B-B14F-4D97-AF65-F5344CB8AC3E}">
        <p14:creationId xmlns:p14="http://schemas.microsoft.com/office/powerpoint/2010/main" val="1769564255"/>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vider_4">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74B109A-EDC3-45F0-8BBD-677FCDC83BEF}"/>
              </a:ext>
            </a:extLst>
          </p:cNvPr>
          <p:cNvSpPr>
            <a:spLocks noGrp="1"/>
          </p:cNvSpPr>
          <p:nvPr>
            <p:ph type="title" hasCustomPrompt="1"/>
          </p:nvPr>
        </p:nvSpPr>
        <p:spPr>
          <a:xfrm>
            <a:off x="806732" y="2857811"/>
            <a:ext cx="8581614" cy="1142808"/>
          </a:xfrm>
          <a:prstGeom prst="rect">
            <a:avLst/>
          </a:prstGeom>
        </p:spPr>
        <p:txBody>
          <a:bodyPr lIns="0" tIns="0" rIns="0" bIns="0" anchor="ctr"/>
          <a:lstStyle>
            <a:lvl1pPr algn="l" fontAlgn="auto">
              <a:lnSpc>
                <a:spcPct val="100000"/>
              </a:lnSpc>
              <a:defRPr sz="3334" b="0" spc="0" baseline="0">
                <a:solidFill>
                  <a:schemeClr val="tx2"/>
                </a:solidFill>
                <a:latin typeface="EYInterstate" panose="02000503020000020004" pitchFamily="2" charset="0"/>
                <a:ea typeface="Meiryo UI" panose="020B0604030504040204" pitchFamily="50" charset="-128"/>
              </a:defRPr>
            </a:lvl1pPr>
          </a:lstStyle>
          <a:p>
            <a:r>
              <a:rPr kumimoji="1" lang="ja-JP" altLang="en-US"/>
              <a:t>章タイトル</a:t>
            </a:r>
          </a:p>
        </p:txBody>
      </p:sp>
      <p:sp>
        <p:nvSpPr>
          <p:cNvPr id="7" name="Text Placeholder 5">
            <a:extLst>
              <a:ext uri="{FF2B5EF4-FFF2-40B4-BE49-F238E27FC236}">
                <a16:creationId xmlns:a16="http://schemas.microsoft.com/office/drawing/2014/main" id="{9A0B98F9-28DF-45AF-9554-283B5B36EDE4}"/>
              </a:ext>
            </a:extLst>
          </p:cNvPr>
          <p:cNvSpPr txBox="1">
            <a:spLocks/>
          </p:cNvSpPr>
          <p:nvPr/>
        </p:nvSpPr>
        <p:spPr>
          <a:xfrm>
            <a:off x="-192" y="2857810"/>
            <a:ext cx="517845" cy="1142809"/>
          </a:xfrm>
          <a:prstGeom prst="rect">
            <a:avLst/>
          </a:prstGeom>
          <a:solidFill>
            <a:srgbClr val="4EC0BA"/>
          </a:solidFill>
          <a:ln>
            <a:solidFill>
              <a:srgbClr val="27ACAA"/>
            </a:solidFill>
          </a:ln>
        </p:spPr>
        <p:txBody>
          <a:bodyPr vert="horz" lIns="423535" tIns="0" rIns="0" bIns="0" rtlCol="0" anchor="ctr" anchorCtr="0">
            <a:noAutofit/>
          </a:bodyPr>
          <a:lstStyle>
            <a:lvl1pPr marL="0" indent="0" algn="l" defTabSz="914400" rtl="0" eaLnBrk="1" latinLnBrk="0" hangingPunct="1">
              <a:spcBef>
                <a:spcPct val="20000"/>
              </a:spcBef>
              <a:buClr>
                <a:schemeClr val="tx2"/>
              </a:buClr>
              <a:buSzPct val="110000"/>
              <a:buFont typeface="EYInterstate Light" panose="02000506000000020004" pitchFamily="2" charset="0"/>
              <a:buNone/>
              <a:defRPr kumimoji="0" lang="en-IN" sz="3600" b="0" i="0" u="none" strike="noStrike" kern="1200" cap="none" spc="0" normalizeH="0" baseline="0" dirty="0">
                <a:ln>
                  <a:noFill/>
                </a:ln>
                <a:solidFill>
                  <a:srgbClr val="FFFFFF"/>
                </a:solidFill>
                <a:effectLst/>
                <a:uLnTx/>
                <a:uFillTx/>
                <a:latin typeface="EYInterstate Light" panose="02000506000000020004" pitchFamily="2" charset="0"/>
                <a:ea typeface="+mj-ea"/>
                <a:cs typeface="+mj-cs"/>
              </a:defRPr>
            </a:lvl1pPr>
            <a:lvl2pPr marL="713232" indent="-356616" algn="l" defTabSz="914400" rtl="0" eaLnBrk="1" latinLnBrk="0" hangingPunct="1">
              <a:spcBef>
                <a:spcPct val="20000"/>
              </a:spcBef>
              <a:buClr>
                <a:schemeClr val="tx2"/>
              </a:buClr>
              <a:buSzPct val="110000"/>
              <a:buFont typeface="EYInterstate Light" panose="02000506000000020004" pitchFamily="2" charset="0"/>
              <a:buChar char="•"/>
              <a:defRPr sz="1800" kern="1200">
                <a:solidFill>
                  <a:schemeClr val="bg1"/>
                </a:solidFill>
                <a:latin typeface="EYInterstate Light" panose="02000506000000020004" pitchFamily="2" charset="0"/>
                <a:ea typeface="+mn-ea"/>
                <a:cs typeface="+mn-cs"/>
              </a:defRPr>
            </a:lvl2pPr>
            <a:lvl3pPr marL="1069848" indent="-356616" algn="l" defTabSz="914400" rtl="0" eaLnBrk="1" latinLnBrk="0" hangingPunct="1">
              <a:spcBef>
                <a:spcPct val="20000"/>
              </a:spcBef>
              <a:buClr>
                <a:schemeClr val="tx2"/>
              </a:buClr>
              <a:buSzPct val="110000"/>
              <a:buFont typeface="EYInterstate Light" panose="02000506000000020004" pitchFamily="2" charset="0"/>
              <a:buChar char="•"/>
              <a:defRPr sz="1600" kern="1200">
                <a:solidFill>
                  <a:schemeClr val="bg1"/>
                </a:solidFill>
                <a:latin typeface="EYInterstate Light" panose="02000506000000020004" pitchFamily="2" charset="0"/>
                <a:ea typeface="+mn-ea"/>
                <a:cs typeface="+mn-cs"/>
              </a:defRPr>
            </a:lvl3pPr>
            <a:lvl4pPr marL="1426464" indent="-356616" algn="l" defTabSz="914400" rtl="0" eaLnBrk="1" latinLnBrk="0" hangingPunct="1">
              <a:spcBef>
                <a:spcPct val="20000"/>
              </a:spcBef>
              <a:buClr>
                <a:schemeClr val="tx2"/>
              </a:buClr>
              <a:buSzPct val="110000"/>
              <a:buFont typeface="EYInterstate Light" panose="02000506000000020004" pitchFamily="2" charset="0"/>
              <a:buChar char="•"/>
              <a:defRPr sz="1400" kern="1200">
                <a:solidFill>
                  <a:schemeClr val="bg1"/>
                </a:solidFill>
                <a:latin typeface="EYInterstate Light" panose="02000506000000020004" pitchFamily="2" charset="0"/>
                <a:ea typeface="+mn-ea"/>
                <a:cs typeface="+mn-cs"/>
              </a:defRPr>
            </a:lvl4pPr>
            <a:lvl5pPr marL="1783080" indent="-356616" algn="l" defTabSz="914400" rtl="0" eaLnBrk="1" latinLnBrk="0" hangingPunct="1">
              <a:spcBef>
                <a:spcPct val="20000"/>
              </a:spcBef>
              <a:buClr>
                <a:schemeClr val="tx2"/>
              </a:buClr>
              <a:buSzPct val="110000"/>
              <a:buFont typeface="EYInterstate Light" panose="02000506000000020004" pitchFamily="2" charset="0"/>
              <a:buChar char="•"/>
              <a:defRPr sz="1200" kern="1200">
                <a:solidFill>
                  <a:schemeClr val="bg1"/>
                </a:solidFill>
                <a:latin typeface="EYInterstate Light" panose="02000506000000020004"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3334">
              <a:solidFill>
                <a:schemeClr val="tx2"/>
              </a:solidFill>
            </a:endParaRPr>
          </a:p>
        </p:txBody>
      </p:sp>
      <p:sp>
        <p:nvSpPr>
          <p:cNvPr id="4" name="Text Box 13">
            <a:extLst>
              <a:ext uri="{FF2B5EF4-FFF2-40B4-BE49-F238E27FC236}">
                <a16:creationId xmlns:a16="http://schemas.microsoft.com/office/drawing/2014/main" id="{4001F2A1-9E41-4800-A58F-CD71FBEA2C54}"/>
              </a:ext>
            </a:extLst>
          </p:cNvPr>
          <p:cNvSpPr txBox="1">
            <a:spLocks noChangeArrowheads="1"/>
          </p:cNvSpPr>
          <p:nvPr userDrawn="1"/>
        </p:nvSpPr>
        <p:spPr bwMode="auto">
          <a:xfrm>
            <a:off x="9458846" y="6642505"/>
            <a:ext cx="367652" cy="131317"/>
          </a:xfrm>
          <a:prstGeom prst="rect">
            <a:avLst/>
          </a:prstGeom>
          <a:noFill/>
          <a:ln w="12700">
            <a:noFill/>
            <a:miter lim="800000"/>
            <a:headEnd type="none" w="sm" len="sm"/>
            <a:tailEnd type="none" w="sm" len="sm"/>
          </a:ln>
          <a:effectLst/>
        </p:spPr>
        <p:txBody>
          <a:bodyPr lIns="0" tIns="0" rIns="0" bIns="0" anchor="b"/>
          <a:lstStyle/>
          <a:p>
            <a:pPr marL="0" marR="0" lvl="0" indent="0" algn="r" defTabSz="922035" rtl="0" eaLnBrk="1" fontAlgn="auto" latinLnBrk="0" hangingPunct="1">
              <a:lnSpc>
                <a:spcPct val="100000"/>
              </a:lnSpc>
              <a:spcBef>
                <a:spcPct val="0"/>
              </a:spcBef>
              <a:spcAft>
                <a:spcPct val="0"/>
              </a:spcAft>
              <a:buClrTx/>
              <a:buSzTx/>
              <a:buFontTx/>
              <a:buNone/>
              <a:tabLst/>
              <a:defRPr/>
            </a:pPr>
            <a:fld id="{1F17C079-91D2-41EA-A70C-62ABED709FF5}" type="slidenum">
              <a:rPr kumimoji="0" lang="ja-JP" altLang="en-US" sz="741" b="0" i="0" u="none" strike="noStrike" kern="1200" cap="none" spc="0" normalizeH="0" baseline="0" noProof="0" smtClean="0">
                <a:ln>
                  <a:noFill/>
                </a:ln>
                <a:solidFill>
                  <a:schemeClr val="tx2"/>
                </a:solidFill>
                <a:effectLst/>
                <a:uLnTx/>
                <a:uFillTx/>
                <a:latin typeface="EYInterstate" panose="02000503020000020004" pitchFamily="2" charset="0"/>
                <a:ea typeface="Meiryo UI" panose="020B0604030504040204" pitchFamily="50" charset="-128"/>
                <a:cs typeface="+mn-cs"/>
              </a:rPr>
              <a:pPr marL="0" marR="0" lvl="0" indent="0" algn="r" defTabSz="922035" rtl="0" eaLnBrk="1" fontAlgn="auto" latinLnBrk="0" hangingPunct="1">
                <a:lnSpc>
                  <a:spcPct val="100000"/>
                </a:lnSpc>
                <a:spcBef>
                  <a:spcPct val="0"/>
                </a:spcBef>
                <a:spcAft>
                  <a:spcPct val="0"/>
                </a:spcAft>
                <a:buClrTx/>
                <a:buSzTx/>
                <a:buFontTx/>
                <a:buNone/>
                <a:tabLst/>
                <a:defRPr/>
              </a:pPr>
              <a:t>‹#›</a:t>
            </a:fld>
            <a:endParaRPr kumimoji="0" lang="en-US" altLang="ja-JP" sz="741" b="0" i="0" u="none" strike="noStrike" kern="1200" cap="none" spc="0" normalizeH="0" baseline="0" noProof="0" dirty="0">
              <a:ln>
                <a:noFill/>
              </a:ln>
              <a:solidFill>
                <a:schemeClr val="tx2"/>
              </a:solidFill>
              <a:effectLst/>
              <a:uLnTx/>
              <a:uFillTx/>
              <a:latin typeface="EYInterstate" panose="02000503020000020004" pitchFamily="2" charset="0"/>
              <a:ea typeface="Meiryo UI" panose="020B0604030504040204" pitchFamily="50" charset="-128"/>
              <a:cs typeface="+mn-cs"/>
            </a:endParaRPr>
          </a:p>
        </p:txBody>
      </p:sp>
    </p:spTree>
    <p:extLst>
      <p:ext uri="{BB962C8B-B14F-4D97-AF65-F5344CB8AC3E}">
        <p14:creationId xmlns:p14="http://schemas.microsoft.com/office/powerpoint/2010/main" val="11445352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38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s_2">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14A4D45D-EF67-4039-95BC-4B4DC9139E23}"/>
              </a:ext>
            </a:extLst>
          </p:cNvPr>
          <p:cNvCxnSpPr/>
          <p:nvPr userDrawn="1"/>
        </p:nvCxnSpPr>
        <p:spPr bwMode="auto">
          <a:xfrm>
            <a:off x="1" y="1142809"/>
            <a:ext cx="9904703" cy="0"/>
          </a:xfrm>
          <a:prstGeom prst="line">
            <a:avLst/>
          </a:prstGeom>
          <a:noFill/>
          <a:ln w="19050" cap="flat" cmpd="sng" algn="ctr">
            <a:solidFill>
              <a:srgbClr val="27ACAA"/>
            </a:solidFill>
            <a:prstDash val="solid"/>
            <a:round/>
            <a:headEnd type="none" w="med" len="med"/>
            <a:tailEnd type="none" w="med" len="med"/>
          </a:ln>
          <a:effectLst/>
        </p:spPr>
      </p:cxnSp>
      <p:sp>
        <p:nvSpPr>
          <p:cNvPr id="3" name="Text Box 13">
            <a:extLst>
              <a:ext uri="{FF2B5EF4-FFF2-40B4-BE49-F238E27FC236}">
                <a16:creationId xmlns:a16="http://schemas.microsoft.com/office/drawing/2014/main" id="{4001F2A1-9E41-4800-A58F-CD71FBEA2C54}"/>
              </a:ext>
            </a:extLst>
          </p:cNvPr>
          <p:cNvSpPr txBox="1">
            <a:spLocks noChangeArrowheads="1"/>
          </p:cNvSpPr>
          <p:nvPr userDrawn="1"/>
        </p:nvSpPr>
        <p:spPr bwMode="auto">
          <a:xfrm>
            <a:off x="9430271" y="6632980"/>
            <a:ext cx="367652" cy="131317"/>
          </a:xfrm>
          <a:prstGeom prst="rect">
            <a:avLst/>
          </a:prstGeom>
          <a:noFill/>
          <a:ln w="12700">
            <a:noFill/>
            <a:miter lim="800000"/>
            <a:headEnd type="none" w="sm" len="sm"/>
            <a:tailEnd type="none" w="sm" len="sm"/>
          </a:ln>
          <a:effectLst/>
        </p:spPr>
        <p:txBody>
          <a:bodyPr lIns="0" tIns="0" rIns="0" bIns="0" anchor="b"/>
          <a:lstStyle/>
          <a:p>
            <a:pPr marL="0" marR="0" lvl="0" indent="0" algn="r" defTabSz="922035" rtl="0" eaLnBrk="1" fontAlgn="auto" latinLnBrk="0" hangingPunct="1">
              <a:lnSpc>
                <a:spcPct val="100000"/>
              </a:lnSpc>
              <a:spcBef>
                <a:spcPct val="0"/>
              </a:spcBef>
              <a:spcAft>
                <a:spcPct val="0"/>
              </a:spcAft>
              <a:buClrTx/>
              <a:buSzTx/>
              <a:buFontTx/>
              <a:buNone/>
              <a:tabLst/>
              <a:defRPr/>
            </a:pPr>
            <a:fld id="{1F17C079-91D2-41EA-A70C-62ABED709FF5}" type="slidenum">
              <a:rPr kumimoji="0" lang="ja-JP" altLang="en-US" sz="1200" b="0" i="0" u="none" strike="noStrike" kern="1200" cap="none" spc="0" normalizeH="0" baseline="0" noProof="0" smtClean="0">
                <a:ln>
                  <a:noFill/>
                </a:ln>
                <a:solidFill>
                  <a:schemeClr val="tx2"/>
                </a:solidFill>
                <a:effectLst/>
                <a:uLnTx/>
                <a:uFillTx/>
                <a:latin typeface="EYInterstate" panose="02000503020000020004" pitchFamily="2" charset="0"/>
                <a:ea typeface="Meiryo UI" panose="020B0604030504040204" pitchFamily="50" charset="-128"/>
                <a:cs typeface="+mn-cs"/>
              </a:rPr>
              <a:pPr marL="0" marR="0" lvl="0" indent="0" algn="r" defTabSz="922035" rtl="0" eaLnBrk="1" fontAlgn="auto" latinLnBrk="0" hangingPunct="1">
                <a:lnSpc>
                  <a:spcPct val="100000"/>
                </a:lnSpc>
                <a:spcBef>
                  <a:spcPct val="0"/>
                </a:spcBef>
                <a:spcAft>
                  <a:spcPct val="0"/>
                </a:spcAft>
                <a:buClrTx/>
                <a:buSzTx/>
                <a:buFontTx/>
                <a:buNone/>
                <a:tabLst/>
                <a:defRPr/>
              </a:pPr>
              <a:t>‹#›</a:t>
            </a:fld>
            <a:endParaRPr kumimoji="0" lang="en-US" altLang="ja-JP" sz="1200" b="0" i="0" u="none" strike="noStrike" kern="1200" cap="none" spc="0" normalizeH="0" baseline="0" noProof="0" dirty="0">
              <a:ln>
                <a:noFill/>
              </a:ln>
              <a:solidFill>
                <a:schemeClr val="tx2"/>
              </a:solidFill>
              <a:effectLst/>
              <a:uLnTx/>
              <a:uFillTx/>
              <a:latin typeface="EYInterstate" panose="02000503020000020004" pitchFamily="2" charset="0"/>
              <a:ea typeface="Meiryo UI" panose="020B0604030504040204" pitchFamily="50" charset="-128"/>
              <a:cs typeface="+mn-cs"/>
            </a:endParaRPr>
          </a:p>
        </p:txBody>
      </p:sp>
    </p:spTree>
    <p:extLst>
      <p:ext uri="{BB962C8B-B14F-4D97-AF65-F5344CB8AC3E}">
        <p14:creationId xmlns:p14="http://schemas.microsoft.com/office/powerpoint/2010/main" val="2172018408"/>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KeyMessage">
    <p:spTree>
      <p:nvGrpSpPr>
        <p:cNvPr id="1" name=""/>
        <p:cNvGrpSpPr/>
        <p:nvPr/>
      </p:nvGrpSpPr>
      <p:grpSpPr>
        <a:xfrm>
          <a:off x="0" y="0"/>
          <a:ext cx="0" cy="0"/>
          <a:chOff x="0" y="0"/>
          <a:chExt cx="0" cy="0"/>
        </a:xfrm>
      </p:grpSpPr>
      <p:sp>
        <p:nvSpPr>
          <p:cNvPr id="7" name="タイトル 10">
            <a:extLst>
              <a:ext uri="{FF2B5EF4-FFF2-40B4-BE49-F238E27FC236}">
                <a16:creationId xmlns:a16="http://schemas.microsoft.com/office/drawing/2014/main" id="{958C2D59-3DBD-4546-B127-0587E32BFD80}"/>
              </a:ext>
            </a:extLst>
          </p:cNvPr>
          <p:cNvSpPr>
            <a:spLocks noGrp="1"/>
          </p:cNvSpPr>
          <p:nvPr>
            <p:ph type="title" hasCustomPrompt="1"/>
          </p:nvPr>
        </p:nvSpPr>
        <p:spPr>
          <a:xfrm>
            <a:off x="517654" y="294942"/>
            <a:ext cx="8870694" cy="170944"/>
          </a:xfrm>
          <a:prstGeom prst="rect">
            <a:avLst/>
          </a:prstGeom>
          <a:noFill/>
        </p:spPr>
        <p:txBody>
          <a:bodyPr wrap="square" lIns="0" tIns="0" rIns="0" bIns="0">
            <a:spAutoFit/>
          </a:bodyPr>
          <a:lstStyle>
            <a:lvl1pPr marL="0" marR="0" indent="0" algn="l" defTabSz="966214" rtl="0" eaLnBrk="1" fontAlgn="auto" latinLnBrk="0" hangingPunct="1">
              <a:lnSpc>
                <a:spcPct val="100000"/>
              </a:lnSpc>
              <a:spcBef>
                <a:spcPct val="0"/>
              </a:spcBef>
              <a:spcAft>
                <a:spcPts val="0"/>
              </a:spcAft>
              <a:buClrTx/>
              <a:buSzTx/>
              <a:buFontTx/>
              <a:buNone/>
              <a:tabLst/>
              <a:defRPr sz="1111" b="0" kern="1200" spc="0" baseline="0">
                <a:solidFill>
                  <a:schemeClr val="tx2"/>
                </a:solidFill>
                <a:latin typeface="EYInterstate" panose="02000503020000020004" pitchFamily="2" charset="0"/>
                <a:ea typeface="Meiryo UI" panose="020B0604030504040204" pitchFamily="50" charset="-128"/>
              </a:defRPr>
            </a:lvl1pPr>
          </a:lstStyle>
          <a:p>
            <a:pPr marL="0" marR="0" lvl="0" indent="0" algn="l" defTabSz="966214" rtl="0" eaLnBrk="1" fontAlgn="auto" latinLnBrk="0" hangingPunct="1">
              <a:lnSpc>
                <a:spcPct val="100000"/>
              </a:lnSpc>
              <a:spcBef>
                <a:spcPct val="0"/>
              </a:spcBef>
              <a:spcAft>
                <a:spcPts val="0"/>
              </a:spcAft>
              <a:buClrTx/>
              <a:buSzTx/>
              <a:buFontTx/>
              <a:buNone/>
              <a:tabLst/>
              <a:defRPr/>
            </a:pPr>
            <a:r>
              <a:rPr kumimoji="1" lang="en-US" altLang="ja-JP"/>
              <a:t>Title (12pt)</a:t>
            </a:r>
            <a:endParaRPr kumimoji="1" lang="ja-JP" altLang="en-US"/>
          </a:p>
        </p:txBody>
      </p:sp>
      <p:sp>
        <p:nvSpPr>
          <p:cNvPr id="4" name="テキスト プレースホルダー 9">
            <a:extLst>
              <a:ext uri="{FF2B5EF4-FFF2-40B4-BE49-F238E27FC236}">
                <a16:creationId xmlns:a16="http://schemas.microsoft.com/office/drawing/2014/main" id="{448BB802-219C-4D0C-B6C4-FA6D1E8BB5C7}"/>
              </a:ext>
            </a:extLst>
          </p:cNvPr>
          <p:cNvSpPr>
            <a:spLocks noGrp="1"/>
          </p:cNvSpPr>
          <p:nvPr>
            <p:ph type="body" sz="quarter" idx="11" hasCustomPrompt="1"/>
          </p:nvPr>
        </p:nvSpPr>
        <p:spPr>
          <a:xfrm>
            <a:off x="517467" y="489776"/>
            <a:ext cx="8870879" cy="532450"/>
          </a:xfrm>
          <a:prstGeom prst="rect">
            <a:avLst/>
          </a:prstGeom>
          <a:ln>
            <a:noFill/>
          </a:ln>
        </p:spPr>
        <p:txBody>
          <a:bodyPr lIns="0" tIns="0" rIns="0" bIns="0" anchor="t"/>
          <a:lstStyle>
            <a:lvl1pPr marL="0" indent="0" algn="just">
              <a:lnSpc>
                <a:spcPct val="100000"/>
              </a:lnSpc>
              <a:spcBef>
                <a:spcPts val="0"/>
              </a:spcBef>
              <a:buClr>
                <a:schemeClr val="accent1"/>
              </a:buClr>
              <a:buSzPct val="71000"/>
              <a:buFontTx/>
              <a:buNone/>
              <a:defRPr sz="1852" b="1" spc="0" baseline="0">
                <a:solidFill>
                  <a:schemeClr val="tx2"/>
                </a:solidFill>
                <a:latin typeface="EYInterstate" panose="02000503020000020004" pitchFamily="2" charset="0"/>
                <a:ea typeface="Meiryo UI" panose="020B0604030504040204" pitchFamily="50" charset="-128"/>
              </a:defRPr>
            </a:lvl1pPr>
          </a:lstStyle>
          <a:p>
            <a:pPr lvl="0"/>
            <a:r>
              <a:rPr kumimoji="1" lang="en-US" altLang="ja-JP"/>
              <a:t>Key Message (20pt, Bold)</a:t>
            </a:r>
          </a:p>
          <a:p>
            <a:pPr lvl="0"/>
            <a:r>
              <a:rPr kumimoji="1" lang="en-US" altLang="ja-JP"/>
              <a:t># 2</a:t>
            </a:r>
            <a:r>
              <a:rPr kumimoji="1" lang="ja-JP" altLang="en-US"/>
              <a:t>行以内で簡潔に記述</a:t>
            </a:r>
          </a:p>
        </p:txBody>
      </p:sp>
    </p:spTree>
    <p:extLst>
      <p:ext uri="{BB962C8B-B14F-4D97-AF65-F5344CB8AC3E}">
        <p14:creationId xmlns:p14="http://schemas.microsoft.com/office/powerpoint/2010/main" val="1566195257"/>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KeyMessage/Body">
    <p:spTree>
      <p:nvGrpSpPr>
        <p:cNvPr id="1" name=""/>
        <p:cNvGrpSpPr/>
        <p:nvPr/>
      </p:nvGrpSpPr>
      <p:grpSpPr>
        <a:xfrm>
          <a:off x="0" y="0"/>
          <a:ext cx="0" cy="0"/>
          <a:chOff x="0" y="0"/>
          <a:chExt cx="0" cy="0"/>
        </a:xfrm>
      </p:grpSpPr>
      <p:sp>
        <p:nvSpPr>
          <p:cNvPr id="8" name="テキスト プレースホルダー 2">
            <a:extLst>
              <a:ext uri="{FF2B5EF4-FFF2-40B4-BE49-F238E27FC236}">
                <a16:creationId xmlns:a16="http://schemas.microsoft.com/office/drawing/2014/main" id="{D0EE814B-D29B-4779-9167-F3A5FE36EFFD}"/>
              </a:ext>
            </a:extLst>
          </p:cNvPr>
          <p:cNvSpPr>
            <a:spLocks noGrp="1"/>
          </p:cNvSpPr>
          <p:nvPr>
            <p:ph type="body" sz="quarter" idx="15" hasCustomPrompt="1"/>
          </p:nvPr>
        </p:nvSpPr>
        <p:spPr>
          <a:xfrm>
            <a:off x="517467" y="1436970"/>
            <a:ext cx="8870879" cy="4931257"/>
          </a:xfrm>
          <a:prstGeom prst="rect">
            <a:avLst/>
          </a:prstGeom>
        </p:spPr>
        <p:txBody>
          <a:bodyPr lIns="0" tIns="0" rIns="0" bIns="0"/>
          <a:lstStyle>
            <a:lvl1pPr marL="166739" indent="-166739" algn="just" fontAlgn="auto">
              <a:lnSpc>
                <a:spcPct val="100000"/>
              </a:lnSpc>
              <a:spcBef>
                <a:spcPts val="0"/>
              </a:spcBef>
              <a:spcAft>
                <a:spcPts val="556"/>
              </a:spcAft>
              <a:buClr>
                <a:schemeClr val="accent1"/>
              </a:buClr>
              <a:buSzPct val="100000"/>
              <a:buFont typeface="EYInterstate" panose="02000503020000020004" pitchFamily="2" charset="0"/>
              <a:buChar char="•"/>
              <a:defRPr sz="1297" spc="0" baseline="0">
                <a:solidFill>
                  <a:schemeClr val="tx2"/>
                </a:solidFill>
                <a:latin typeface="EYInterstate" panose="02000503020000020004" pitchFamily="2" charset="0"/>
                <a:ea typeface="Meiryo UI" panose="020B0604030504040204" pitchFamily="50" charset="-128"/>
              </a:defRPr>
            </a:lvl1pPr>
            <a:lvl2pPr marL="499986" indent="-166739" algn="just" fontAlgn="auto">
              <a:lnSpc>
                <a:spcPct val="100000"/>
              </a:lnSpc>
              <a:spcBef>
                <a:spcPts val="0"/>
              </a:spcBef>
              <a:spcAft>
                <a:spcPts val="556"/>
              </a:spcAft>
              <a:buClr>
                <a:schemeClr val="accent1"/>
              </a:buClr>
              <a:buSzPct val="100000"/>
              <a:buFont typeface="EYInterstate" panose="02000503020000020004" pitchFamily="2" charset="0"/>
              <a:buChar char="•"/>
              <a:defRPr sz="1297" spc="0" baseline="0">
                <a:solidFill>
                  <a:schemeClr val="tx2"/>
                </a:solidFill>
                <a:latin typeface="EYInterstate" panose="02000503020000020004" pitchFamily="2" charset="0"/>
                <a:ea typeface="Meiryo UI" panose="020B0604030504040204" pitchFamily="50" charset="-128"/>
              </a:defRPr>
            </a:lvl2pPr>
            <a:lvl3pPr marL="833697" marR="0" indent="-166739" algn="just" defTabSz="836743"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defRPr sz="1297" spc="0" baseline="0">
                <a:solidFill>
                  <a:schemeClr val="tx2"/>
                </a:solidFill>
              </a:defRPr>
            </a:lvl3pPr>
            <a:lvl4pPr marL="1167176" marR="0"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tab pos="998503" algn="l"/>
              </a:tabLst>
              <a:defRPr sz="1297" spc="0" baseline="0">
                <a:solidFill>
                  <a:schemeClr val="tx2"/>
                </a:solidFill>
                <a:latin typeface="EYInterstate" panose="02000503020000020004" pitchFamily="2" charset="0"/>
                <a:ea typeface="Meiryo UI" panose="020B0604030504040204" pitchFamily="50" charset="-128"/>
              </a:defRPr>
            </a:lvl4pPr>
            <a:lvl5pPr marL="1824951" indent="-163232">
              <a:buClr>
                <a:schemeClr val="accent1"/>
              </a:buClr>
              <a:buSzPct val="100000"/>
              <a:buFont typeface="EYInterstate" panose="02000503020000020004" pitchFamily="2" charset="0"/>
              <a:buChar char="•"/>
              <a:defRPr sz="1111"/>
            </a:lvl5pPr>
            <a:lvl7pPr marL="2898642" indent="0">
              <a:buNone/>
              <a:defRPr/>
            </a:lvl7pPr>
          </a:lstStyle>
          <a:p>
            <a:pPr lvl="0"/>
            <a:r>
              <a:rPr kumimoji="1" lang="en-US" altLang="ja-JP" sz="1297"/>
              <a:t>Body (&gt;14pt)</a:t>
            </a:r>
          </a:p>
          <a:p>
            <a:pPr lvl="1"/>
            <a:r>
              <a:rPr kumimoji="1" lang="en-US" altLang="ja-JP"/>
              <a:t>Body</a:t>
            </a:r>
          </a:p>
          <a:p>
            <a:pPr lvl="1"/>
            <a:r>
              <a:rPr kumimoji="1" lang="en-US" altLang="ja-JP"/>
              <a:t>Body</a:t>
            </a:r>
          </a:p>
          <a:p>
            <a:pPr lvl="2"/>
            <a:r>
              <a:rPr kumimoji="1" lang="en-US" altLang="ja-JP"/>
              <a:t>Body</a:t>
            </a:r>
          </a:p>
          <a:p>
            <a:pPr lvl="2"/>
            <a:r>
              <a:rPr kumimoji="1" lang="en-US" altLang="ja-JP"/>
              <a:t>Body</a:t>
            </a:r>
          </a:p>
          <a:p>
            <a:pPr lvl="3"/>
            <a:r>
              <a:rPr kumimoji="1" lang="en-US" altLang="ja-JP"/>
              <a:t>Body</a:t>
            </a:r>
          </a:p>
          <a:p>
            <a:pPr lvl="3"/>
            <a:r>
              <a:rPr kumimoji="1" lang="en-US" altLang="ja-JP"/>
              <a:t>Body</a:t>
            </a:r>
            <a:endParaRPr kumimoji="1" lang="ja-JP" altLang="en-US"/>
          </a:p>
        </p:txBody>
      </p:sp>
      <p:sp>
        <p:nvSpPr>
          <p:cNvPr id="7" name="テキスト プレースホルダー 9">
            <a:extLst>
              <a:ext uri="{FF2B5EF4-FFF2-40B4-BE49-F238E27FC236}">
                <a16:creationId xmlns:a16="http://schemas.microsoft.com/office/drawing/2014/main" id="{1FB5442B-D0A8-42BF-9947-EDDB4B207AF6}"/>
              </a:ext>
            </a:extLst>
          </p:cNvPr>
          <p:cNvSpPr>
            <a:spLocks noGrp="1"/>
          </p:cNvSpPr>
          <p:nvPr>
            <p:ph type="body" sz="quarter" idx="11" hasCustomPrompt="1"/>
          </p:nvPr>
        </p:nvSpPr>
        <p:spPr>
          <a:xfrm>
            <a:off x="517467" y="489775"/>
            <a:ext cx="8870879" cy="532450"/>
          </a:xfrm>
          <a:prstGeom prst="rect">
            <a:avLst/>
          </a:prstGeom>
          <a:ln>
            <a:noFill/>
          </a:ln>
        </p:spPr>
        <p:txBody>
          <a:bodyPr lIns="0" tIns="0" rIns="0" bIns="0" anchor="t"/>
          <a:lstStyle>
            <a:lvl1pPr marL="0" indent="0" algn="just">
              <a:lnSpc>
                <a:spcPct val="100000"/>
              </a:lnSpc>
              <a:spcBef>
                <a:spcPts val="0"/>
              </a:spcBef>
              <a:buClr>
                <a:schemeClr val="accent1"/>
              </a:buClr>
              <a:buSzPct val="71000"/>
              <a:buFontTx/>
              <a:buNone/>
              <a:defRPr sz="1852" b="1" spc="0" baseline="0">
                <a:solidFill>
                  <a:schemeClr val="tx2"/>
                </a:solidFill>
                <a:latin typeface="EYInterstate" panose="02000503020000020004" pitchFamily="2" charset="0"/>
                <a:ea typeface="Meiryo UI" panose="020B0604030504040204" pitchFamily="50" charset="-128"/>
              </a:defRPr>
            </a:lvl1pPr>
          </a:lstStyle>
          <a:p>
            <a:pPr lvl="0"/>
            <a:r>
              <a:rPr kumimoji="1" lang="en-US" altLang="ja-JP"/>
              <a:t>Key Message (20pt, Bold)</a:t>
            </a:r>
          </a:p>
          <a:p>
            <a:pPr lvl="0"/>
            <a:r>
              <a:rPr kumimoji="1" lang="en-US" altLang="ja-JP"/>
              <a:t># 2</a:t>
            </a:r>
            <a:r>
              <a:rPr kumimoji="1" lang="ja-JP" altLang="en-US"/>
              <a:t>行以内で簡潔に記述</a:t>
            </a:r>
          </a:p>
        </p:txBody>
      </p:sp>
      <p:sp>
        <p:nvSpPr>
          <p:cNvPr id="9" name="タイトル 10">
            <a:extLst>
              <a:ext uri="{FF2B5EF4-FFF2-40B4-BE49-F238E27FC236}">
                <a16:creationId xmlns:a16="http://schemas.microsoft.com/office/drawing/2014/main" id="{039D7730-C383-44E3-B20D-571DF1CE9BE9}"/>
              </a:ext>
            </a:extLst>
          </p:cNvPr>
          <p:cNvSpPr>
            <a:spLocks noGrp="1"/>
          </p:cNvSpPr>
          <p:nvPr>
            <p:ph type="title" hasCustomPrompt="1"/>
          </p:nvPr>
        </p:nvSpPr>
        <p:spPr>
          <a:xfrm>
            <a:off x="517654" y="294942"/>
            <a:ext cx="8870694" cy="170944"/>
          </a:xfrm>
          <a:prstGeom prst="rect">
            <a:avLst/>
          </a:prstGeom>
          <a:noFill/>
        </p:spPr>
        <p:txBody>
          <a:bodyPr wrap="square" lIns="0" tIns="0" rIns="0" bIns="0">
            <a:spAutoFit/>
          </a:bodyPr>
          <a:lstStyle>
            <a:lvl1pPr marL="0" marR="0" indent="0" algn="l" defTabSz="966214" rtl="0" eaLnBrk="1" fontAlgn="auto" latinLnBrk="0" hangingPunct="1">
              <a:lnSpc>
                <a:spcPct val="100000"/>
              </a:lnSpc>
              <a:spcBef>
                <a:spcPct val="0"/>
              </a:spcBef>
              <a:spcAft>
                <a:spcPts val="0"/>
              </a:spcAft>
              <a:buClrTx/>
              <a:buSzTx/>
              <a:buFontTx/>
              <a:buNone/>
              <a:tabLst/>
              <a:defRPr sz="1111" b="0" kern="1200" spc="0" baseline="0">
                <a:solidFill>
                  <a:schemeClr val="tx2"/>
                </a:solidFill>
                <a:latin typeface="EYInterstate" panose="02000503020000020004" pitchFamily="2" charset="0"/>
                <a:ea typeface="Meiryo UI" panose="020B0604030504040204" pitchFamily="50" charset="-128"/>
              </a:defRPr>
            </a:lvl1pPr>
          </a:lstStyle>
          <a:p>
            <a:pPr marL="0" marR="0" lvl="0" indent="0" algn="l" defTabSz="966214" rtl="0" eaLnBrk="1" fontAlgn="auto" latinLnBrk="0" hangingPunct="1">
              <a:lnSpc>
                <a:spcPct val="100000"/>
              </a:lnSpc>
              <a:spcBef>
                <a:spcPct val="0"/>
              </a:spcBef>
              <a:spcAft>
                <a:spcPts val="0"/>
              </a:spcAft>
              <a:buClrTx/>
              <a:buSzTx/>
              <a:buFontTx/>
              <a:buNone/>
              <a:tabLst/>
              <a:defRPr/>
            </a:pPr>
            <a:r>
              <a:rPr kumimoji="1" lang="en-US" altLang="ja-JP"/>
              <a:t>Title (12pt)</a:t>
            </a:r>
            <a:endParaRPr kumimoji="1" lang="ja-JP" altLang="en-US"/>
          </a:p>
        </p:txBody>
      </p:sp>
    </p:spTree>
    <p:extLst>
      <p:ext uri="{BB962C8B-B14F-4D97-AF65-F5344CB8AC3E}">
        <p14:creationId xmlns:p14="http://schemas.microsoft.com/office/powerpoint/2010/main" val="1584323316"/>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KeyMessage/Body/Citation">
    <p:spTree>
      <p:nvGrpSpPr>
        <p:cNvPr id="1" name=""/>
        <p:cNvGrpSpPr/>
        <p:nvPr/>
      </p:nvGrpSpPr>
      <p:grpSpPr>
        <a:xfrm>
          <a:off x="0" y="0"/>
          <a:ext cx="0" cy="0"/>
          <a:chOff x="0" y="0"/>
          <a:chExt cx="0" cy="0"/>
        </a:xfrm>
      </p:grpSpPr>
      <p:sp>
        <p:nvSpPr>
          <p:cNvPr id="7" name="テキスト プレースホルダー 9">
            <a:extLst>
              <a:ext uri="{FF2B5EF4-FFF2-40B4-BE49-F238E27FC236}">
                <a16:creationId xmlns:a16="http://schemas.microsoft.com/office/drawing/2014/main" id="{1FB5442B-D0A8-42BF-9947-EDDB4B207AF6}"/>
              </a:ext>
            </a:extLst>
          </p:cNvPr>
          <p:cNvSpPr>
            <a:spLocks noGrp="1"/>
          </p:cNvSpPr>
          <p:nvPr>
            <p:ph type="body" sz="quarter" idx="11" hasCustomPrompt="1"/>
          </p:nvPr>
        </p:nvSpPr>
        <p:spPr>
          <a:xfrm>
            <a:off x="517467" y="489775"/>
            <a:ext cx="8870879" cy="532450"/>
          </a:xfrm>
          <a:prstGeom prst="rect">
            <a:avLst/>
          </a:prstGeom>
          <a:ln>
            <a:noFill/>
          </a:ln>
        </p:spPr>
        <p:txBody>
          <a:bodyPr lIns="0" tIns="0" rIns="0" bIns="0" anchor="t"/>
          <a:lstStyle>
            <a:lvl1pPr marL="0" indent="0" algn="just">
              <a:lnSpc>
                <a:spcPct val="100000"/>
              </a:lnSpc>
              <a:spcBef>
                <a:spcPts val="0"/>
              </a:spcBef>
              <a:buClr>
                <a:schemeClr val="accent1"/>
              </a:buClr>
              <a:buSzPct val="71000"/>
              <a:buFontTx/>
              <a:buNone/>
              <a:defRPr sz="1852" b="1" spc="0" baseline="0">
                <a:solidFill>
                  <a:schemeClr val="tx2"/>
                </a:solidFill>
                <a:latin typeface="EYInterstate" panose="02000503020000020004" pitchFamily="2" charset="0"/>
                <a:ea typeface="Meiryo UI" panose="020B0604030504040204" pitchFamily="50" charset="-128"/>
              </a:defRPr>
            </a:lvl1pPr>
          </a:lstStyle>
          <a:p>
            <a:pPr lvl="0"/>
            <a:r>
              <a:rPr kumimoji="1" lang="en-US" altLang="ja-JP"/>
              <a:t>Key Message (20pt, Bold)</a:t>
            </a:r>
          </a:p>
          <a:p>
            <a:pPr lvl="0"/>
            <a:r>
              <a:rPr kumimoji="1" lang="en-US" altLang="ja-JP"/>
              <a:t># 2</a:t>
            </a:r>
            <a:r>
              <a:rPr kumimoji="1" lang="ja-JP" altLang="en-US"/>
              <a:t>行以内で簡潔に記述</a:t>
            </a:r>
          </a:p>
        </p:txBody>
      </p:sp>
      <p:sp>
        <p:nvSpPr>
          <p:cNvPr id="9" name="タイトル 10">
            <a:extLst>
              <a:ext uri="{FF2B5EF4-FFF2-40B4-BE49-F238E27FC236}">
                <a16:creationId xmlns:a16="http://schemas.microsoft.com/office/drawing/2014/main" id="{039D7730-C383-44E3-B20D-571DF1CE9BE9}"/>
              </a:ext>
            </a:extLst>
          </p:cNvPr>
          <p:cNvSpPr>
            <a:spLocks noGrp="1"/>
          </p:cNvSpPr>
          <p:nvPr>
            <p:ph type="title" hasCustomPrompt="1"/>
          </p:nvPr>
        </p:nvSpPr>
        <p:spPr>
          <a:xfrm>
            <a:off x="517654" y="294942"/>
            <a:ext cx="8870694" cy="170944"/>
          </a:xfrm>
          <a:prstGeom prst="rect">
            <a:avLst/>
          </a:prstGeom>
          <a:noFill/>
        </p:spPr>
        <p:txBody>
          <a:bodyPr wrap="square" lIns="0" tIns="0" rIns="0" bIns="0">
            <a:spAutoFit/>
          </a:bodyPr>
          <a:lstStyle>
            <a:lvl1pPr marL="0" marR="0" indent="0" algn="l" defTabSz="966214" rtl="0" eaLnBrk="1" fontAlgn="auto" latinLnBrk="0" hangingPunct="1">
              <a:lnSpc>
                <a:spcPct val="100000"/>
              </a:lnSpc>
              <a:spcBef>
                <a:spcPct val="0"/>
              </a:spcBef>
              <a:spcAft>
                <a:spcPts val="0"/>
              </a:spcAft>
              <a:buClrTx/>
              <a:buSzTx/>
              <a:buFontTx/>
              <a:buNone/>
              <a:tabLst/>
              <a:defRPr sz="1111" b="0" kern="1200" spc="0" baseline="0">
                <a:solidFill>
                  <a:schemeClr val="tx2"/>
                </a:solidFill>
                <a:latin typeface="EYInterstate" panose="02000503020000020004" pitchFamily="2" charset="0"/>
                <a:ea typeface="Meiryo UI" panose="020B0604030504040204" pitchFamily="50" charset="-128"/>
              </a:defRPr>
            </a:lvl1pPr>
          </a:lstStyle>
          <a:p>
            <a:pPr marL="0" marR="0" lvl="0" indent="0" algn="l" defTabSz="966214" rtl="0" eaLnBrk="1" fontAlgn="auto" latinLnBrk="0" hangingPunct="1">
              <a:lnSpc>
                <a:spcPct val="100000"/>
              </a:lnSpc>
              <a:spcBef>
                <a:spcPct val="0"/>
              </a:spcBef>
              <a:spcAft>
                <a:spcPts val="0"/>
              </a:spcAft>
              <a:buClrTx/>
              <a:buSzTx/>
              <a:buFontTx/>
              <a:buNone/>
              <a:tabLst/>
              <a:defRPr/>
            </a:pPr>
            <a:r>
              <a:rPr kumimoji="1" lang="en-US" altLang="ja-JP"/>
              <a:t>Title (12pt)</a:t>
            </a:r>
            <a:endParaRPr kumimoji="1" lang="ja-JP" altLang="en-US"/>
          </a:p>
        </p:txBody>
      </p:sp>
      <p:sp>
        <p:nvSpPr>
          <p:cNvPr id="17" name="テキスト プレースホルダー 16">
            <a:extLst>
              <a:ext uri="{FF2B5EF4-FFF2-40B4-BE49-F238E27FC236}">
                <a16:creationId xmlns:a16="http://schemas.microsoft.com/office/drawing/2014/main" id="{0645EE0F-DCA4-4F69-A2E1-FF86A740B54F}"/>
              </a:ext>
            </a:extLst>
          </p:cNvPr>
          <p:cNvSpPr>
            <a:spLocks noGrp="1"/>
          </p:cNvSpPr>
          <p:nvPr>
            <p:ph type="body" sz="quarter" idx="12" hasCustomPrompt="1"/>
          </p:nvPr>
        </p:nvSpPr>
        <p:spPr>
          <a:xfrm>
            <a:off x="517654" y="1436970"/>
            <a:ext cx="8870694" cy="4660791"/>
          </a:xfrm>
          <a:prstGeom prst="rect">
            <a:avLst/>
          </a:prstGeom>
        </p:spPr>
        <p:txBody>
          <a:bodyPr lIns="0" tIns="0" rIns="0" bIns="0"/>
          <a:lstStyle>
            <a:lvl1pPr marL="169114" indent="-169114">
              <a:lnSpc>
                <a:spcPct val="100000"/>
              </a:lnSpc>
              <a:spcBef>
                <a:spcPts val="0"/>
              </a:spcBef>
              <a:spcAft>
                <a:spcPts val="556"/>
              </a:spcAft>
              <a:buClr>
                <a:schemeClr val="accent1"/>
              </a:buClr>
              <a:buSzPct val="100000"/>
              <a:buFont typeface="EYInterstate" panose="02000503020000020004" pitchFamily="2" charset="0"/>
              <a:buChar char="•"/>
              <a:defRPr sz="1297" b="0" spc="0" baseline="0">
                <a:latin typeface="EYInterstate" panose="02000503020000020004" pitchFamily="2" charset="0"/>
                <a:ea typeface="Meiryo UI" panose="020B0604030504040204" pitchFamily="50" charset="-128"/>
              </a:defRPr>
            </a:lvl1pPr>
            <a:lvl2pPr marL="498516" marR="0" indent="-169114" algn="l"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defRPr sz="1297" b="0" spc="0" baseline="0">
                <a:latin typeface="EYInterstate" panose="02000503020000020004" pitchFamily="2" charset="0"/>
                <a:ea typeface="Meiryo UI" panose="020B0604030504040204" pitchFamily="50" charset="-128"/>
              </a:defRPr>
            </a:lvl2pPr>
            <a:lvl3pPr marL="826448" indent="-158819">
              <a:lnSpc>
                <a:spcPct val="100000"/>
              </a:lnSpc>
              <a:spcBef>
                <a:spcPts val="0"/>
              </a:spcBef>
              <a:spcAft>
                <a:spcPts val="556"/>
              </a:spcAft>
              <a:buClr>
                <a:schemeClr val="accent1"/>
              </a:buClr>
              <a:buSzPct val="100000"/>
              <a:buFont typeface="EYInterstate" panose="02000503020000020004" pitchFamily="2" charset="0"/>
              <a:buChar char="•"/>
              <a:defRPr sz="1297" b="0" spc="0" baseline="0"/>
            </a:lvl3pPr>
            <a:lvl4pPr marL="1166145" indent="-169114">
              <a:lnSpc>
                <a:spcPct val="100000"/>
              </a:lnSpc>
              <a:spcBef>
                <a:spcPts val="0"/>
              </a:spcBef>
              <a:spcAft>
                <a:spcPts val="556"/>
              </a:spcAft>
              <a:buClr>
                <a:schemeClr val="accent1"/>
              </a:buClr>
              <a:buSzPct val="100000"/>
              <a:buFont typeface="EYInterstate" panose="02000503020000020004" pitchFamily="2" charset="0"/>
              <a:buChar char="•"/>
              <a:defRPr sz="1297" b="0" spc="0" baseline="0"/>
            </a:lvl4pPr>
            <a:lvl5pPr marL="1888815" indent="-374073">
              <a:buClr>
                <a:schemeClr val="accent1"/>
              </a:buClr>
              <a:buSzPct val="100000"/>
              <a:buFont typeface="EYInterstate" panose="02000503020000020004" pitchFamily="2" charset="0"/>
              <a:buChar char="•"/>
              <a:defRPr sz="1111" b="0" baseline="0"/>
            </a:lvl5pPr>
          </a:lstStyle>
          <a:p>
            <a:pPr lvl="0"/>
            <a:r>
              <a:rPr kumimoji="1" lang="en-US" altLang="ja-JP" sz="1297"/>
              <a:t>Body (&gt;14pt)</a:t>
            </a:r>
          </a:p>
          <a:p>
            <a:pPr lvl="1"/>
            <a:r>
              <a:rPr kumimoji="1" lang="en-US" altLang="ja-JP"/>
              <a:t>Body</a:t>
            </a:r>
          </a:p>
          <a:p>
            <a:pPr lvl="1"/>
            <a:r>
              <a:rPr kumimoji="1" lang="en-US" altLang="ja-JP"/>
              <a:t>Body</a:t>
            </a:r>
          </a:p>
          <a:p>
            <a:pPr lvl="2"/>
            <a:r>
              <a:rPr kumimoji="1" lang="en-US" altLang="ja-JP"/>
              <a:t>Body</a:t>
            </a:r>
          </a:p>
          <a:p>
            <a:pPr lvl="2"/>
            <a:r>
              <a:rPr kumimoji="1" lang="en-US" altLang="ja-JP"/>
              <a:t>Body</a:t>
            </a:r>
          </a:p>
          <a:p>
            <a:pPr lvl="3"/>
            <a:r>
              <a:rPr kumimoji="1" lang="en-US" altLang="ja-JP"/>
              <a:t>Body</a:t>
            </a:r>
          </a:p>
          <a:p>
            <a:pPr lvl="3"/>
            <a:r>
              <a:rPr kumimoji="1" lang="en-US" altLang="ja-JP"/>
              <a:t>Body</a:t>
            </a:r>
            <a:endParaRPr kumimoji="1" lang="ja-JP" altLang="en-US"/>
          </a:p>
        </p:txBody>
      </p:sp>
      <p:sp>
        <p:nvSpPr>
          <p:cNvPr id="19" name="テキスト プレースホルダー 18">
            <a:extLst>
              <a:ext uri="{FF2B5EF4-FFF2-40B4-BE49-F238E27FC236}">
                <a16:creationId xmlns:a16="http://schemas.microsoft.com/office/drawing/2014/main" id="{19BA2BD0-9B5F-4140-A079-58A3C3DA6D3A}"/>
              </a:ext>
            </a:extLst>
          </p:cNvPr>
          <p:cNvSpPr>
            <a:spLocks noGrp="1"/>
          </p:cNvSpPr>
          <p:nvPr>
            <p:ph type="body" sz="quarter" idx="13" hasCustomPrompt="1"/>
          </p:nvPr>
        </p:nvSpPr>
        <p:spPr>
          <a:xfrm>
            <a:off x="517654" y="6097760"/>
            <a:ext cx="8870694" cy="270692"/>
          </a:xfrm>
          <a:prstGeom prst="rect">
            <a:avLst/>
          </a:prstGeom>
        </p:spPr>
        <p:txBody>
          <a:bodyPr lIns="0" tIns="0" rIns="0" bIns="0" anchor="b"/>
          <a:lstStyle>
            <a:lvl1pPr marL="0" indent="0">
              <a:buClr>
                <a:schemeClr val="accent1"/>
              </a:buClr>
              <a:buSzPct val="100000"/>
              <a:buFontTx/>
              <a:buNone/>
              <a:defRPr sz="834" spc="0" baseline="0"/>
            </a:lvl1pPr>
          </a:lstStyle>
          <a:p>
            <a:pPr lvl="0"/>
            <a:r>
              <a:rPr kumimoji="1" lang="en-US" altLang="ja-JP"/>
              <a:t>Citation (9pt)</a:t>
            </a:r>
            <a:endParaRPr kumimoji="1" lang="ja-JP" altLang="en-US"/>
          </a:p>
        </p:txBody>
      </p:sp>
    </p:spTree>
    <p:extLst>
      <p:ext uri="{BB962C8B-B14F-4D97-AF65-F5344CB8AC3E}">
        <p14:creationId xmlns:p14="http://schemas.microsoft.com/office/powerpoint/2010/main" val="334972010"/>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KeyMessage/Citation">
    <p:spTree>
      <p:nvGrpSpPr>
        <p:cNvPr id="1" name=""/>
        <p:cNvGrpSpPr/>
        <p:nvPr/>
      </p:nvGrpSpPr>
      <p:grpSpPr>
        <a:xfrm>
          <a:off x="0" y="0"/>
          <a:ext cx="0" cy="0"/>
          <a:chOff x="0" y="0"/>
          <a:chExt cx="0" cy="0"/>
        </a:xfrm>
      </p:grpSpPr>
      <p:sp>
        <p:nvSpPr>
          <p:cNvPr id="6" name="テキスト プレースホルダー 9">
            <a:extLst>
              <a:ext uri="{FF2B5EF4-FFF2-40B4-BE49-F238E27FC236}">
                <a16:creationId xmlns:a16="http://schemas.microsoft.com/office/drawing/2014/main" id="{1E79E0B2-3AE4-4BA1-9F83-6213DB5DF383}"/>
              </a:ext>
            </a:extLst>
          </p:cNvPr>
          <p:cNvSpPr>
            <a:spLocks noGrp="1"/>
          </p:cNvSpPr>
          <p:nvPr>
            <p:ph type="body" sz="quarter" idx="12" hasCustomPrompt="1"/>
          </p:nvPr>
        </p:nvSpPr>
        <p:spPr>
          <a:xfrm>
            <a:off x="517467" y="6116477"/>
            <a:ext cx="8870879" cy="251974"/>
          </a:xfrm>
          <a:prstGeom prst="rect">
            <a:avLst/>
          </a:prstGeom>
        </p:spPr>
        <p:txBody>
          <a:bodyPr lIns="0" tIns="0" rIns="0" bIns="0" anchor="b"/>
          <a:lstStyle>
            <a:lvl1pPr marL="0" indent="0">
              <a:spcBef>
                <a:spcPts val="0"/>
              </a:spcBef>
              <a:buNone/>
              <a:defRPr sz="834" b="0" spc="0" baseline="0">
                <a:solidFill>
                  <a:schemeClr val="tx2"/>
                </a:solidFill>
                <a:latin typeface="EYInterstate" panose="02000503020000020004" pitchFamily="2" charset="0"/>
                <a:ea typeface="Meiryo UI" panose="020B0604030504040204" pitchFamily="50" charset="-128"/>
              </a:defRPr>
            </a:lvl1pPr>
          </a:lstStyle>
          <a:p>
            <a:pPr lvl="0"/>
            <a:r>
              <a:rPr kumimoji="1" lang="en-US" altLang="ja-JP"/>
              <a:t>Citation</a:t>
            </a:r>
            <a:r>
              <a:rPr kumimoji="1" lang="ja-JP" altLang="en-US"/>
              <a:t> </a:t>
            </a:r>
            <a:r>
              <a:rPr kumimoji="1" lang="en-US" altLang="ja-JP"/>
              <a:t>(9pt)</a:t>
            </a:r>
            <a:endParaRPr kumimoji="1" lang="ja-JP" altLang="en-US"/>
          </a:p>
        </p:txBody>
      </p:sp>
      <p:sp>
        <p:nvSpPr>
          <p:cNvPr id="9" name="テキスト プレースホルダー 9">
            <a:extLst>
              <a:ext uri="{FF2B5EF4-FFF2-40B4-BE49-F238E27FC236}">
                <a16:creationId xmlns:a16="http://schemas.microsoft.com/office/drawing/2014/main" id="{898E907A-398F-4219-A3B8-DC474CC7BA54}"/>
              </a:ext>
            </a:extLst>
          </p:cNvPr>
          <p:cNvSpPr>
            <a:spLocks noGrp="1"/>
          </p:cNvSpPr>
          <p:nvPr>
            <p:ph type="body" sz="quarter" idx="11" hasCustomPrompt="1"/>
          </p:nvPr>
        </p:nvSpPr>
        <p:spPr>
          <a:xfrm>
            <a:off x="517467" y="489775"/>
            <a:ext cx="8870879" cy="532450"/>
          </a:xfrm>
          <a:prstGeom prst="rect">
            <a:avLst/>
          </a:prstGeom>
          <a:ln>
            <a:noFill/>
          </a:ln>
        </p:spPr>
        <p:txBody>
          <a:bodyPr lIns="0" tIns="0" rIns="0" bIns="0" anchor="t"/>
          <a:lstStyle>
            <a:lvl1pPr marL="0" indent="0" algn="just">
              <a:lnSpc>
                <a:spcPct val="100000"/>
              </a:lnSpc>
              <a:spcBef>
                <a:spcPts val="0"/>
              </a:spcBef>
              <a:buClr>
                <a:schemeClr val="accent1"/>
              </a:buClr>
              <a:buSzPct val="71000"/>
              <a:buFontTx/>
              <a:buNone/>
              <a:defRPr sz="1852" b="1" spc="0" baseline="0">
                <a:solidFill>
                  <a:schemeClr val="tx2"/>
                </a:solidFill>
                <a:latin typeface="EYInterstate" panose="02000503020000020004" pitchFamily="2" charset="0"/>
                <a:ea typeface="Meiryo UI" panose="020B0604030504040204" pitchFamily="50" charset="-128"/>
              </a:defRPr>
            </a:lvl1pPr>
          </a:lstStyle>
          <a:p>
            <a:pPr lvl="0"/>
            <a:r>
              <a:rPr kumimoji="1" lang="en-US" altLang="ja-JP"/>
              <a:t>Key Message (20pt, Bold)</a:t>
            </a:r>
          </a:p>
          <a:p>
            <a:pPr lvl="0"/>
            <a:r>
              <a:rPr kumimoji="1" lang="en-US" altLang="ja-JP"/>
              <a:t># 2</a:t>
            </a:r>
            <a:r>
              <a:rPr kumimoji="1" lang="ja-JP" altLang="en-US"/>
              <a:t>行以内で簡潔に記述</a:t>
            </a:r>
          </a:p>
        </p:txBody>
      </p:sp>
      <p:sp>
        <p:nvSpPr>
          <p:cNvPr id="8" name="タイトル 10">
            <a:extLst>
              <a:ext uri="{FF2B5EF4-FFF2-40B4-BE49-F238E27FC236}">
                <a16:creationId xmlns:a16="http://schemas.microsoft.com/office/drawing/2014/main" id="{DD84354A-E32B-4FEB-BC63-579A4C5C4B34}"/>
              </a:ext>
            </a:extLst>
          </p:cNvPr>
          <p:cNvSpPr>
            <a:spLocks noGrp="1"/>
          </p:cNvSpPr>
          <p:nvPr>
            <p:ph type="title" hasCustomPrompt="1"/>
          </p:nvPr>
        </p:nvSpPr>
        <p:spPr>
          <a:xfrm>
            <a:off x="517654" y="294942"/>
            <a:ext cx="8870694" cy="170944"/>
          </a:xfrm>
          <a:prstGeom prst="rect">
            <a:avLst/>
          </a:prstGeom>
          <a:noFill/>
        </p:spPr>
        <p:txBody>
          <a:bodyPr wrap="square" lIns="0" tIns="0" rIns="0" bIns="0">
            <a:spAutoFit/>
          </a:bodyPr>
          <a:lstStyle>
            <a:lvl1pPr marL="0" marR="0" indent="0" algn="l" defTabSz="966214" rtl="0" eaLnBrk="1" fontAlgn="auto" latinLnBrk="0" hangingPunct="1">
              <a:lnSpc>
                <a:spcPct val="100000"/>
              </a:lnSpc>
              <a:spcBef>
                <a:spcPct val="0"/>
              </a:spcBef>
              <a:spcAft>
                <a:spcPts val="0"/>
              </a:spcAft>
              <a:buClrTx/>
              <a:buSzTx/>
              <a:buFontTx/>
              <a:buNone/>
              <a:tabLst/>
              <a:defRPr sz="1111" b="0" kern="1200" spc="0" baseline="0">
                <a:solidFill>
                  <a:schemeClr val="tx2"/>
                </a:solidFill>
                <a:latin typeface="EYInterstate" panose="02000503020000020004" pitchFamily="2" charset="0"/>
                <a:ea typeface="Meiryo UI" panose="020B0604030504040204" pitchFamily="50" charset="-128"/>
              </a:defRPr>
            </a:lvl1pPr>
          </a:lstStyle>
          <a:p>
            <a:pPr marL="0" marR="0" lvl="0" indent="0" algn="l" defTabSz="966214" rtl="0" eaLnBrk="1" fontAlgn="auto" latinLnBrk="0" hangingPunct="1">
              <a:lnSpc>
                <a:spcPct val="100000"/>
              </a:lnSpc>
              <a:spcBef>
                <a:spcPct val="0"/>
              </a:spcBef>
              <a:spcAft>
                <a:spcPts val="0"/>
              </a:spcAft>
              <a:buClrTx/>
              <a:buSzTx/>
              <a:buFontTx/>
              <a:buNone/>
              <a:tabLst/>
              <a:defRPr/>
            </a:pPr>
            <a:r>
              <a:rPr kumimoji="1" lang="en-US" altLang="ja-JP"/>
              <a:t>Title (12pt)</a:t>
            </a:r>
            <a:endParaRPr kumimoji="1" lang="ja-JP" altLang="en-US"/>
          </a:p>
        </p:txBody>
      </p:sp>
    </p:spTree>
    <p:extLst>
      <p:ext uri="{BB962C8B-B14F-4D97-AF65-F5344CB8AC3E}">
        <p14:creationId xmlns:p14="http://schemas.microsoft.com/office/powerpoint/2010/main" val="2764850905"/>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KeyMessage/Body(2)">
    <p:spTree>
      <p:nvGrpSpPr>
        <p:cNvPr id="1" name=""/>
        <p:cNvGrpSpPr/>
        <p:nvPr/>
      </p:nvGrpSpPr>
      <p:grpSpPr>
        <a:xfrm>
          <a:off x="0" y="0"/>
          <a:ext cx="0" cy="0"/>
          <a:chOff x="0" y="0"/>
          <a:chExt cx="0" cy="0"/>
        </a:xfrm>
      </p:grpSpPr>
      <p:sp>
        <p:nvSpPr>
          <p:cNvPr id="7" name="テキスト プレースホルダー 2">
            <a:extLst>
              <a:ext uri="{FF2B5EF4-FFF2-40B4-BE49-F238E27FC236}">
                <a16:creationId xmlns:a16="http://schemas.microsoft.com/office/drawing/2014/main" id="{7DBBE447-5499-48D1-B24B-E21AB9B75568}"/>
              </a:ext>
            </a:extLst>
          </p:cNvPr>
          <p:cNvSpPr>
            <a:spLocks noGrp="1"/>
          </p:cNvSpPr>
          <p:nvPr>
            <p:ph type="body" sz="quarter" idx="15" hasCustomPrompt="1"/>
          </p:nvPr>
        </p:nvSpPr>
        <p:spPr>
          <a:xfrm>
            <a:off x="517468" y="1436964"/>
            <a:ext cx="4285368" cy="4931262"/>
          </a:xfrm>
          <a:prstGeom prst="rect">
            <a:avLst/>
          </a:prstGeom>
        </p:spPr>
        <p:txBody>
          <a:bodyPr lIns="0" tIns="0" rIns="0" bIns="0"/>
          <a:lstStyle>
            <a:lvl1pPr marL="166739" indent="-166739" algn="just" fontAlgn="auto">
              <a:lnSpc>
                <a:spcPct val="100000"/>
              </a:lnSpc>
              <a:spcBef>
                <a:spcPts val="0"/>
              </a:spcBef>
              <a:spcAft>
                <a:spcPts val="556"/>
              </a:spcAft>
              <a:buClr>
                <a:schemeClr val="accent1"/>
              </a:buClr>
              <a:buSzPct val="100000"/>
              <a:buFont typeface="EYInterstate" panose="02000503020000020004" pitchFamily="2" charset="0"/>
              <a:buChar char="•"/>
              <a:defRPr sz="1297" spc="0" baseline="0">
                <a:solidFill>
                  <a:schemeClr val="tx2"/>
                </a:solidFill>
                <a:latin typeface="EYInterstate" panose="02000503020000020004" pitchFamily="2" charset="0"/>
                <a:ea typeface="Meiryo UI" panose="020B0604030504040204" pitchFamily="50" charset="-128"/>
              </a:defRPr>
            </a:lvl1pPr>
            <a:lvl2pPr marL="499986" indent="-166739" algn="just" fontAlgn="auto">
              <a:lnSpc>
                <a:spcPct val="100000"/>
              </a:lnSpc>
              <a:spcBef>
                <a:spcPts val="0"/>
              </a:spcBef>
              <a:spcAft>
                <a:spcPts val="556"/>
              </a:spcAft>
              <a:buClr>
                <a:schemeClr val="accent1"/>
              </a:buClr>
              <a:buSzPct val="100000"/>
              <a:buFont typeface="EYInterstate" panose="02000503020000020004" pitchFamily="2" charset="0"/>
              <a:buChar char="•"/>
              <a:defRPr sz="1297" spc="0" baseline="0">
                <a:solidFill>
                  <a:schemeClr val="tx2"/>
                </a:solidFill>
                <a:latin typeface="EYInterstate" panose="02000503020000020004" pitchFamily="2" charset="0"/>
                <a:ea typeface="Meiryo UI" panose="020B0604030504040204" pitchFamily="50" charset="-128"/>
              </a:defRPr>
            </a:lvl2pPr>
            <a:lvl3pPr marL="833697" marR="0" indent="-166739" algn="just" defTabSz="836743"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defRPr sz="1297" spc="0" baseline="0">
                <a:solidFill>
                  <a:schemeClr val="tx2"/>
                </a:solidFill>
                <a:latin typeface="EYInterstate" panose="02000503020000020004" pitchFamily="2" charset="0"/>
                <a:ea typeface="Meiryo UI" panose="020B0604030504040204" pitchFamily="50" charset="-128"/>
              </a:defRPr>
            </a:lvl3pPr>
            <a:lvl4pPr marL="1167176" marR="0"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tab pos="998503" algn="l"/>
              </a:tabLst>
              <a:defRPr sz="1297" spc="0" baseline="0">
                <a:solidFill>
                  <a:schemeClr val="tx2"/>
                </a:solidFill>
                <a:latin typeface="EYInterstate" panose="02000503020000020004" pitchFamily="2" charset="0"/>
                <a:ea typeface="Meiryo UI" panose="020B0604030504040204" pitchFamily="50" charset="-128"/>
              </a:defRPr>
            </a:lvl4pPr>
            <a:lvl5pPr marL="1824951" indent="-163232" fontAlgn="auto">
              <a:buClr>
                <a:schemeClr val="accent1"/>
              </a:buClr>
              <a:buSzPct val="100000"/>
              <a:buFont typeface="EYInterstate" panose="02000503020000020004" pitchFamily="2" charset="0"/>
              <a:buChar char="•"/>
              <a:defRPr sz="1111" spc="18" baseline="0">
                <a:solidFill>
                  <a:schemeClr val="tx2"/>
                </a:solidFill>
              </a:defRPr>
            </a:lvl5pPr>
            <a:lvl7pPr marL="2898642" indent="0">
              <a:buNone/>
              <a:defRPr/>
            </a:lvl7pPr>
          </a:lstStyle>
          <a:p>
            <a:pPr lvl="0"/>
            <a:r>
              <a:rPr kumimoji="1" lang="en-US" altLang="ja-JP" sz="1297"/>
              <a:t>Body (&gt;14pt)</a:t>
            </a:r>
          </a:p>
          <a:p>
            <a:pPr lvl="1"/>
            <a:r>
              <a:rPr kumimoji="1" lang="en-US" altLang="ja-JP"/>
              <a:t>Body</a:t>
            </a:r>
          </a:p>
          <a:p>
            <a:pPr lvl="1"/>
            <a:r>
              <a:rPr kumimoji="1" lang="en-US" altLang="ja-JP"/>
              <a:t>Body</a:t>
            </a:r>
          </a:p>
          <a:p>
            <a:pPr lvl="2"/>
            <a:r>
              <a:rPr kumimoji="1" lang="en-US" altLang="ja-JP"/>
              <a:t>Body</a:t>
            </a:r>
          </a:p>
          <a:p>
            <a:pPr lvl="2"/>
            <a:r>
              <a:rPr kumimoji="1" lang="en-US" altLang="ja-JP"/>
              <a:t>Body</a:t>
            </a:r>
          </a:p>
          <a:p>
            <a:pPr lvl="3"/>
            <a:r>
              <a:rPr kumimoji="1" lang="en-US" altLang="ja-JP"/>
              <a:t>Body</a:t>
            </a:r>
          </a:p>
          <a:p>
            <a:pPr lvl="3"/>
            <a:r>
              <a:rPr kumimoji="1" lang="en-US" altLang="ja-JP"/>
              <a:t>Body</a:t>
            </a:r>
            <a:endParaRPr kumimoji="1" lang="ja-JP" altLang="en-US"/>
          </a:p>
        </p:txBody>
      </p:sp>
      <p:sp>
        <p:nvSpPr>
          <p:cNvPr id="10" name="テキスト プレースホルダー 2">
            <a:extLst>
              <a:ext uri="{FF2B5EF4-FFF2-40B4-BE49-F238E27FC236}">
                <a16:creationId xmlns:a16="http://schemas.microsoft.com/office/drawing/2014/main" id="{7C3C2B7E-C9F3-46EA-81B9-91BEAD767166}"/>
              </a:ext>
            </a:extLst>
          </p:cNvPr>
          <p:cNvSpPr>
            <a:spLocks noGrp="1"/>
          </p:cNvSpPr>
          <p:nvPr>
            <p:ph type="body" sz="quarter" idx="16" hasCustomPrompt="1"/>
          </p:nvPr>
        </p:nvSpPr>
        <p:spPr>
          <a:xfrm>
            <a:off x="5102979" y="1436970"/>
            <a:ext cx="4285368" cy="4931483"/>
          </a:xfrm>
          <a:prstGeom prst="rect">
            <a:avLst/>
          </a:prstGeom>
        </p:spPr>
        <p:txBody>
          <a:bodyPr lIns="0" tIns="0" rIns="0" bIns="0"/>
          <a:lstStyle>
            <a:lvl1pPr marL="166739" indent="-166739" algn="just" fontAlgn="auto">
              <a:lnSpc>
                <a:spcPct val="100000"/>
              </a:lnSpc>
              <a:spcBef>
                <a:spcPts val="0"/>
              </a:spcBef>
              <a:spcAft>
                <a:spcPts val="556"/>
              </a:spcAft>
              <a:buClr>
                <a:schemeClr val="accent1"/>
              </a:buClr>
              <a:buSzPct val="100000"/>
              <a:buFont typeface="EYInterstate" panose="02000503020000020004" pitchFamily="2" charset="0"/>
              <a:buChar char="•"/>
              <a:defRPr sz="1297" spc="0" baseline="0">
                <a:solidFill>
                  <a:schemeClr val="tx2"/>
                </a:solidFill>
                <a:latin typeface="EYInterstate" panose="02000503020000020004" pitchFamily="2" charset="0"/>
                <a:ea typeface="Meiryo UI" panose="020B0604030504040204" pitchFamily="50" charset="-128"/>
              </a:defRPr>
            </a:lvl1pPr>
            <a:lvl2pPr marL="499986" indent="-166739" algn="just" fontAlgn="auto">
              <a:lnSpc>
                <a:spcPct val="100000"/>
              </a:lnSpc>
              <a:spcBef>
                <a:spcPts val="0"/>
              </a:spcBef>
              <a:spcAft>
                <a:spcPts val="556"/>
              </a:spcAft>
              <a:buClr>
                <a:schemeClr val="accent1"/>
              </a:buClr>
              <a:buSzPct val="100000"/>
              <a:buFont typeface="EYInterstate" panose="02000503020000020004" pitchFamily="2" charset="0"/>
              <a:buChar char="•"/>
              <a:defRPr sz="1297" spc="0" baseline="0">
                <a:solidFill>
                  <a:schemeClr val="tx2"/>
                </a:solidFill>
                <a:latin typeface="EYInterstate" panose="02000503020000020004" pitchFamily="2" charset="0"/>
                <a:ea typeface="Meiryo UI" panose="020B0604030504040204" pitchFamily="50" charset="-128"/>
              </a:defRPr>
            </a:lvl2pPr>
            <a:lvl3pPr marL="833697" marR="0" indent="-166739" algn="just" defTabSz="836743"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defRPr sz="1297" spc="0" baseline="0">
                <a:solidFill>
                  <a:schemeClr val="tx2"/>
                </a:solidFill>
                <a:latin typeface="EYInterstate" panose="02000503020000020004" pitchFamily="2" charset="0"/>
                <a:ea typeface="Meiryo UI" panose="020B0604030504040204" pitchFamily="50" charset="-128"/>
              </a:defRPr>
            </a:lvl3pPr>
            <a:lvl4pPr marL="1167176" marR="0"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tab pos="998503" algn="l"/>
              </a:tabLst>
              <a:defRPr sz="1297" spc="0" baseline="0">
                <a:solidFill>
                  <a:schemeClr val="tx2"/>
                </a:solidFill>
                <a:latin typeface="EYInterstate" panose="02000503020000020004" pitchFamily="2" charset="0"/>
                <a:ea typeface="Meiryo UI" panose="020B0604030504040204" pitchFamily="50" charset="-128"/>
              </a:defRPr>
            </a:lvl4pPr>
            <a:lvl5pPr marL="1824951" indent="-163232" fontAlgn="auto">
              <a:buClr>
                <a:schemeClr val="accent1"/>
              </a:buClr>
              <a:buSzPct val="100000"/>
              <a:buFont typeface="EYInterstate" panose="02000503020000020004" pitchFamily="2" charset="0"/>
              <a:buChar char="•"/>
              <a:defRPr sz="1111" spc="18" baseline="0">
                <a:solidFill>
                  <a:schemeClr val="tx2"/>
                </a:solidFill>
              </a:defRPr>
            </a:lvl5pPr>
            <a:lvl7pPr marL="2898642" indent="0">
              <a:buNone/>
              <a:defRPr/>
            </a:lvl7pPr>
          </a:lstStyle>
          <a:p>
            <a:pPr lvl="0"/>
            <a:r>
              <a:rPr kumimoji="1" lang="en-US" altLang="ja-JP" sz="1297"/>
              <a:t>Body (&gt;14pt)</a:t>
            </a:r>
          </a:p>
          <a:p>
            <a:pPr lvl="1"/>
            <a:r>
              <a:rPr kumimoji="1" lang="en-US" altLang="ja-JP"/>
              <a:t>Body</a:t>
            </a:r>
          </a:p>
          <a:p>
            <a:pPr lvl="1"/>
            <a:r>
              <a:rPr kumimoji="1" lang="en-US" altLang="ja-JP"/>
              <a:t>Body</a:t>
            </a:r>
          </a:p>
          <a:p>
            <a:pPr lvl="2"/>
            <a:r>
              <a:rPr kumimoji="1" lang="en-US" altLang="ja-JP"/>
              <a:t>Body</a:t>
            </a:r>
          </a:p>
          <a:p>
            <a:pPr lvl="2"/>
            <a:r>
              <a:rPr kumimoji="1" lang="en-US" altLang="ja-JP"/>
              <a:t>Body</a:t>
            </a:r>
          </a:p>
          <a:p>
            <a:pPr lvl="3"/>
            <a:r>
              <a:rPr kumimoji="1" lang="en-US" altLang="ja-JP"/>
              <a:t>Body</a:t>
            </a:r>
          </a:p>
          <a:p>
            <a:pPr lvl="3"/>
            <a:r>
              <a:rPr kumimoji="1" lang="en-US" altLang="ja-JP"/>
              <a:t>Body</a:t>
            </a:r>
            <a:endParaRPr kumimoji="1" lang="ja-JP" altLang="en-US"/>
          </a:p>
        </p:txBody>
      </p:sp>
      <p:sp>
        <p:nvSpPr>
          <p:cNvPr id="9" name="テキスト プレースホルダー 9">
            <a:extLst>
              <a:ext uri="{FF2B5EF4-FFF2-40B4-BE49-F238E27FC236}">
                <a16:creationId xmlns:a16="http://schemas.microsoft.com/office/drawing/2014/main" id="{3AB1A058-BC5A-487E-8047-89AC481A111E}"/>
              </a:ext>
            </a:extLst>
          </p:cNvPr>
          <p:cNvSpPr>
            <a:spLocks noGrp="1"/>
          </p:cNvSpPr>
          <p:nvPr>
            <p:ph type="body" sz="quarter" idx="11" hasCustomPrompt="1"/>
          </p:nvPr>
        </p:nvSpPr>
        <p:spPr>
          <a:xfrm>
            <a:off x="517467" y="489776"/>
            <a:ext cx="8870879" cy="522807"/>
          </a:xfrm>
          <a:prstGeom prst="rect">
            <a:avLst/>
          </a:prstGeom>
          <a:ln>
            <a:noFill/>
          </a:ln>
        </p:spPr>
        <p:txBody>
          <a:bodyPr lIns="0" tIns="0" rIns="0" bIns="0" anchor="t"/>
          <a:lstStyle>
            <a:lvl1pPr marL="0" indent="0" algn="just">
              <a:lnSpc>
                <a:spcPct val="100000"/>
              </a:lnSpc>
              <a:spcBef>
                <a:spcPts val="0"/>
              </a:spcBef>
              <a:buClr>
                <a:schemeClr val="accent1"/>
              </a:buClr>
              <a:buSzPct val="71000"/>
              <a:buFontTx/>
              <a:buNone/>
              <a:defRPr sz="1852" b="1" spc="0" baseline="0">
                <a:solidFill>
                  <a:schemeClr val="tx2"/>
                </a:solidFill>
                <a:latin typeface="EYInterstate" panose="02000503020000020004" pitchFamily="2" charset="0"/>
                <a:ea typeface="Meiryo UI" panose="020B0604030504040204" pitchFamily="50" charset="-128"/>
              </a:defRPr>
            </a:lvl1pPr>
          </a:lstStyle>
          <a:p>
            <a:pPr lvl="0"/>
            <a:r>
              <a:rPr kumimoji="1" lang="en-US" altLang="ja-JP"/>
              <a:t>Key Message (20pt, Bold)</a:t>
            </a:r>
          </a:p>
          <a:p>
            <a:pPr lvl="0"/>
            <a:r>
              <a:rPr kumimoji="1" lang="en-US" altLang="ja-JP"/>
              <a:t># 2</a:t>
            </a:r>
            <a:r>
              <a:rPr kumimoji="1" lang="ja-JP" altLang="en-US"/>
              <a:t>行以内で簡潔に記述</a:t>
            </a:r>
          </a:p>
        </p:txBody>
      </p:sp>
      <p:sp>
        <p:nvSpPr>
          <p:cNvPr id="11" name="タイトル 10">
            <a:extLst>
              <a:ext uri="{FF2B5EF4-FFF2-40B4-BE49-F238E27FC236}">
                <a16:creationId xmlns:a16="http://schemas.microsoft.com/office/drawing/2014/main" id="{6DE9DBF8-3270-4DFF-A140-D5678C6A9E27}"/>
              </a:ext>
            </a:extLst>
          </p:cNvPr>
          <p:cNvSpPr>
            <a:spLocks noGrp="1"/>
          </p:cNvSpPr>
          <p:nvPr>
            <p:ph type="title" hasCustomPrompt="1"/>
          </p:nvPr>
        </p:nvSpPr>
        <p:spPr>
          <a:xfrm>
            <a:off x="517654" y="294942"/>
            <a:ext cx="8870694" cy="170944"/>
          </a:xfrm>
          <a:prstGeom prst="rect">
            <a:avLst/>
          </a:prstGeom>
          <a:noFill/>
        </p:spPr>
        <p:txBody>
          <a:bodyPr wrap="square" lIns="0" tIns="0" rIns="0" bIns="0">
            <a:spAutoFit/>
          </a:bodyPr>
          <a:lstStyle>
            <a:lvl1pPr marL="0" marR="0" indent="0" algn="l" defTabSz="966214" rtl="0" eaLnBrk="1" fontAlgn="auto" latinLnBrk="0" hangingPunct="1">
              <a:lnSpc>
                <a:spcPct val="100000"/>
              </a:lnSpc>
              <a:spcBef>
                <a:spcPct val="0"/>
              </a:spcBef>
              <a:spcAft>
                <a:spcPts val="0"/>
              </a:spcAft>
              <a:buClrTx/>
              <a:buSzTx/>
              <a:buFontTx/>
              <a:buNone/>
              <a:tabLst/>
              <a:defRPr sz="1111" b="0" kern="1200" spc="0" baseline="0">
                <a:solidFill>
                  <a:schemeClr val="tx2"/>
                </a:solidFill>
                <a:latin typeface="EYInterstate" panose="02000503020000020004" pitchFamily="2" charset="0"/>
                <a:ea typeface="Meiryo UI" panose="020B0604030504040204" pitchFamily="50" charset="-128"/>
              </a:defRPr>
            </a:lvl1pPr>
          </a:lstStyle>
          <a:p>
            <a:pPr marL="0" marR="0" lvl="0" indent="0" algn="l" defTabSz="966214" rtl="0" eaLnBrk="1" fontAlgn="auto" latinLnBrk="0" hangingPunct="1">
              <a:lnSpc>
                <a:spcPct val="100000"/>
              </a:lnSpc>
              <a:spcBef>
                <a:spcPct val="0"/>
              </a:spcBef>
              <a:spcAft>
                <a:spcPts val="0"/>
              </a:spcAft>
              <a:buClrTx/>
              <a:buSzTx/>
              <a:buFontTx/>
              <a:buNone/>
              <a:tabLst/>
              <a:defRPr/>
            </a:pPr>
            <a:r>
              <a:rPr kumimoji="1" lang="en-US" altLang="ja-JP"/>
              <a:t>Title (12pt)</a:t>
            </a:r>
            <a:endParaRPr kumimoji="1" lang="ja-JP" altLang="en-US"/>
          </a:p>
        </p:txBody>
      </p:sp>
    </p:spTree>
    <p:extLst>
      <p:ext uri="{BB962C8B-B14F-4D97-AF65-F5344CB8AC3E}">
        <p14:creationId xmlns:p14="http://schemas.microsoft.com/office/powerpoint/2010/main" val="1133192408"/>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テキスト ボックス 7"/>
          <p:cNvSpPr txBox="1"/>
          <p:nvPr/>
        </p:nvSpPr>
        <p:spPr bwMode="auto">
          <a:xfrm>
            <a:off x="6071543" y="-183415"/>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4.15</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9" name="テキスト ボックス 8"/>
          <p:cNvSpPr txBox="1"/>
          <p:nvPr/>
        </p:nvSpPr>
        <p:spPr bwMode="auto">
          <a:xfrm>
            <a:off x="6644784" y="-183415"/>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5.00</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10" name="テキスト ボックス 9"/>
          <p:cNvSpPr txBox="1"/>
          <p:nvPr/>
        </p:nvSpPr>
        <p:spPr bwMode="auto">
          <a:xfrm>
            <a:off x="9426916" y="-183415"/>
            <a:ext cx="296556"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13.30</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11" name="テキスト ボックス 10"/>
          <p:cNvSpPr txBox="1"/>
          <p:nvPr/>
        </p:nvSpPr>
        <p:spPr bwMode="auto">
          <a:xfrm>
            <a:off x="4962412" y="-183415"/>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0.00</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12" name="テキスト ボックス 11"/>
          <p:cNvSpPr txBox="1"/>
          <p:nvPr/>
        </p:nvSpPr>
        <p:spPr bwMode="auto">
          <a:xfrm>
            <a:off x="3601807" y="-183415"/>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4.15</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13" name="テキスト ボックス 12"/>
          <p:cNvSpPr txBox="1"/>
          <p:nvPr/>
        </p:nvSpPr>
        <p:spPr bwMode="auto">
          <a:xfrm>
            <a:off x="3024741" y="-183415"/>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5.00</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14" name="テキスト ボックス 13"/>
          <p:cNvSpPr txBox="1"/>
          <p:nvPr/>
        </p:nvSpPr>
        <p:spPr bwMode="auto">
          <a:xfrm>
            <a:off x="176473" y="-183415"/>
            <a:ext cx="296556"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13.30</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15" name="テキスト ボックス 14"/>
          <p:cNvSpPr txBox="1"/>
          <p:nvPr/>
        </p:nvSpPr>
        <p:spPr bwMode="auto">
          <a:xfrm>
            <a:off x="-579556" y="-183415"/>
            <a:ext cx="431208" cy="128368"/>
          </a:xfrm>
          <a:prstGeom prst="rect">
            <a:avLst/>
          </a:prstGeom>
          <a:noFill/>
        </p:spPr>
        <p:txBody>
          <a:bodyPr wrap="none" lIns="0" tIns="0" rIns="0" bIns="0">
            <a:spAutoFit/>
          </a:bodyPr>
          <a:lstStyle/>
          <a:p>
            <a:pPr>
              <a:defRPr/>
            </a:pPr>
            <a:r>
              <a:rPr lang="ja-JP" altLang="en-US" sz="834" baseline="0">
                <a:solidFill>
                  <a:schemeClr val="tx2"/>
                </a:solidFill>
                <a:latin typeface="EYInterstate" panose="02000503020000020004" pitchFamily="2" charset="0"/>
                <a:ea typeface="Meiryo UI" panose="020B0604030504040204" pitchFamily="50" charset="-128"/>
              </a:rPr>
              <a:t>ガイドの値</a:t>
            </a:r>
          </a:p>
        </p:txBody>
      </p:sp>
      <p:sp>
        <p:nvSpPr>
          <p:cNvPr id="16" name="テキスト ボックス 15"/>
          <p:cNvSpPr txBox="1"/>
          <p:nvPr/>
        </p:nvSpPr>
        <p:spPr bwMode="auto">
          <a:xfrm>
            <a:off x="-402359" y="501866"/>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9.00</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23" name="テキスト ボックス 22"/>
          <p:cNvSpPr txBox="1"/>
          <p:nvPr/>
        </p:nvSpPr>
        <p:spPr bwMode="auto">
          <a:xfrm>
            <a:off x="-402359" y="6368865"/>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9.00</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19" name="テキスト ボックス 18">
            <a:extLst>
              <a:ext uri="{FF2B5EF4-FFF2-40B4-BE49-F238E27FC236}">
                <a16:creationId xmlns:a16="http://schemas.microsoft.com/office/drawing/2014/main" id="{6A4FF860-8FEE-4040-847E-95AB959CB394}"/>
              </a:ext>
            </a:extLst>
          </p:cNvPr>
          <p:cNvSpPr txBox="1"/>
          <p:nvPr/>
        </p:nvSpPr>
        <p:spPr bwMode="auto">
          <a:xfrm>
            <a:off x="-402359" y="1444600"/>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6.10</a:t>
            </a:r>
            <a:endParaRPr lang="ja-JP" altLang="en-US" sz="834" baseline="0">
              <a:solidFill>
                <a:schemeClr val="tx2"/>
              </a:solidFill>
              <a:latin typeface="EYInterstate" panose="02000503020000020004" pitchFamily="2" charset="0"/>
              <a:ea typeface="Meiryo UI" panose="020B0604030504040204" pitchFamily="50" charset="-128"/>
            </a:endParaRPr>
          </a:p>
        </p:txBody>
      </p:sp>
      <p:sp>
        <p:nvSpPr>
          <p:cNvPr id="27" name="テキスト ボックス 26">
            <a:extLst>
              <a:ext uri="{FF2B5EF4-FFF2-40B4-BE49-F238E27FC236}">
                <a16:creationId xmlns:a16="http://schemas.microsoft.com/office/drawing/2014/main" id="{80F7EF49-5185-4031-BD1B-0E8555C78BD3}"/>
              </a:ext>
            </a:extLst>
          </p:cNvPr>
          <p:cNvSpPr txBox="1"/>
          <p:nvPr/>
        </p:nvSpPr>
        <p:spPr bwMode="auto">
          <a:xfrm>
            <a:off x="-402359" y="293796"/>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9.60</a:t>
            </a:r>
            <a:endParaRPr lang="ja-JP" altLang="en-US" sz="834" baseline="0">
              <a:solidFill>
                <a:schemeClr val="tx2"/>
              </a:solidFill>
              <a:latin typeface="EYInterstate" panose="02000503020000020004" pitchFamily="2" charset="0"/>
              <a:ea typeface="Meiryo UI" panose="020B0604030504040204" pitchFamily="50" charset="-128"/>
            </a:endParaRPr>
          </a:p>
        </p:txBody>
      </p:sp>
      <p:cxnSp>
        <p:nvCxnSpPr>
          <p:cNvPr id="18" name="直線コネクタ 17">
            <a:extLst>
              <a:ext uri="{FF2B5EF4-FFF2-40B4-BE49-F238E27FC236}">
                <a16:creationId xmlns:a16="http://schemas.microsoft.com/office/drawing/2014/main" id="{DA971C31-771C-4E16-A7E4-2454A33D205C}"/>
              </a:ext>
            </a:extLst>
          </p:cNvPr>
          <p:cNvCxnSpPr/>
          <p:nvPr/>
        </p:nvCxnSpPr>
        <p:spPr bwMode="auto">
          <a:xfrm>
            <a:off x="1" y="1142809"/>
            <a:ext cx="9904703" cy="0"/>
          </a:xfrm>
          <a:prstGeom prst="line">
            <a:avLst/>
          </a:prstGeom>
          <a:noFill/>
          <a:ln w="19050" cap="flat" cmpd="sng" algn="ctr">
            <a:solidFill>
              <a:schemeClr val="accent2"/>
            </a:solidFill>
            <a:prstDash val="solid"/>
            <a:round/>
            <a:headEnd type="none" w="med" len="med"/>
            <a:tailEnd type="none" w="med" len="med"/>
          </a:ln>
          <a:effectLst/>
        </p:spPr>
      </p:cxnSp>
      <p:sp>
        <p:nvSpPr>
          <p:cNvPr id="25" name="Text Box 13">
            <a:extLst>
              <a:ext uri="{FF2B5EF4-FFF2-40B4-BE49-F238E27FC236}">
                <a16:creationId xmlns:a16="http://schemas.microsoft.com/office/drawing/2014/main" id="{4001F2A1-9E41-4800-A58F-CD71FBEA2C54}"/>
              </a:ext>
            </a:extLst>
          </p:cNvPr>
          <p:cNvSpPr txBox="1">
            <a:spLocks noChangeArrowheads="1"/>
          </p:cNvSpPr>
          <p:nvPr/>
        </p:nvSpPr>
        <p:spPr bwMode="auto">
          <a:xfrm>
            <a:off x="9426916" y="6679795"/>
            <a:ext cx="367652" cy="131317"/>
          </a:xfrm>
          <a:prstGeom prst="rect">
            <a:avLst/>
          </a:prstGeom>
          <a:noFill/>
          <a:ln w="12700">
            <a:noFill/>
            <a:miter lim="800000"/>
            <a:headEnd type="none" w="sm" len="sm"/>
            <a:tailEnd type="none" w="sm" len="sm"/>
          </a:ln>
          <a:effectLst/>
        </p:spPr>
        <p:txBody>
          <a:bodyPr lIns="0" tIns="0" rIns="0" bIns="0" anchor="b"/>
          <a:lstStyle/>
          <a:p>
            <a:pPr marL="0" marR="0" lvl="0" indent="0" algn="r" defTabSz="922035" rtl="0" eaLnBrk="1" fontAlgn="auto" latinLnBrk="0" hangingPunct="1">
              <a:lnSpc>
                <a:spcPct val="100000"/>
              </a:lnSpc>
              <a:spcBef>
                <a:spcPct val="0"/>
              </a:spcBef>
              <a:spcAft>
                <a:spcPct val="0"/>
              </a:spcAft>
              <a:buClrTx/>
              <a:buSzTx/>
              <a:buFontTx/>
              <a:buNone/>
              <a:tabLst/>
              <a:defRPr/>
            </a:pPr>
            <a:fld id="{1F17C079-91D2-41EA-A70C-62ABED709FF5}" type="slidenum">
              <a:rPr kumimoji="0" lang="ja-JP" altLang="en-US" sz="1200" b="0" i="0" u="none" strike="noStrike" kern="1200" cap="none" spc="0" normalizeH="0" baseline="0" noProof="0" smtClean="0">
                <a:ln>
                  <a:noFill/>
                </a:ln>
                <a:solidFill>
                  <a:schemeClr val="tx2"/>
                </a:solidFill>
                <a:effectLst/>
                <a:uLnTx/>
                <a:uFillTx/>
                <a:latin typeface="EYInterstate" panose="02000503020000020004" pitchFamily="2" charset="0"/>
                <a:ea typeface="Meiryo UI" panose="020B0604030504040204" pitchFamily="50" charset="-128"/>
                <a:cs typeface="+mn-cs"/>
              </a:rPr>
              <a:pPr marL="0" marR="0" lvl="0" indent="0" algn="r" defTabSz="922035" rtl="0" eaLnBrk="1" fontAlgn="auto" latinLnBrk="0" hangingPunct="1">
                <a:lnSpc>
                  <a:spcPct val="100000"/>
                </a:lnSpc>
                <a:spcBef>
                  <a:spcPct val="0"/>
                </a:spcBef>
                <a:spcAft>
                  <a:spcPct val="0"/>
                </a:spcAft>
                <a:buClrTx/>
                <a:buSzTx/>
                <a:buFontTx/>
                <a:buNone/>
                <a:tabLst/>
                <a:defRPr/>
              </a:pPr>
              <a:t>‹#›</a:t>
            </a:fld>
            <a:endParaRPr kumimoji="0" lang="en-US" altLang="ja-JP" sz="1200" b="0" i="0" u="none" strike="noStrike" kern="1200" cap="none" spc="0" normalizeH="0" baseline="0" noProof="0">
              <a:ln>
                <a:noFill/>
              </a:ln>
              <a:solidFill>
                <a:schemeClr val="tx2"/>
              </a:solidFill>
              <a:effectLst/>
              <a:uLnTx/>
              <a:uFillTx/>
              <a:latin typeface="EYInterstate" panose="02000503020000020004" pitchFamily="2" charset="0"/>
              <a:ea typeface="Meiryo UI" panose="020B0604030504040204" pitchFamily="50" charset="-128"/>
              <a:cs typeface="+mn-cs"/>
            </a:endParaRPr>
          </a:p>
        </p:txBody>
      </p:sp>
      <p:sp>
        <p:nvSpPr>
          <p:cNvPr id="28" name="テキスト ボックス 27">
            <a:extLst>
              <a:ext uri="{FF2B5EF4-FFF2-40B4-BE49-F238E27FC236}">
                <a16:creationId xmlns:a16="http://schemas.microsoft.com/office/drawing/2014/main" id="{2A0AA2D7-6095-43BE-98CE-F2FBBA652BEF}"/>
              </a:ext>
            </a:extLst>
          </p:cNvPr>
          <p:cNvSpPr txBox="1"/>
          <p:nvPr/>
        </p:nvSpPr>
        <p:spPr bwMode="auto">
          <a:xfrm>
            <a:off x="-402359" y="6564271"/>
            <a:ext cx="230832" cy="128368"/>
          </a:xfrm>
          <a:prstGeom prst="rect">
            <a:avLst/>
          </a:prstGeom>
          <a:noFill/>
        </p:spPr>
        <p:txBody>
          <a:bodyPr wrap="none" lIns="0" tIns="0" rIns="0" bIns="0">
            <a:spAutoFit/>
          </a:bodyPr>
          <a:lstStyle/>
          <a:p>
            <a:pPr>
              <a:defRPr/>
            </a:pPr>
            <a:r>
              <a:rPr lang="en-US" altLang="ja-JP" sz="834" baseline="0">
                <a:solidFill>
                  <a:schemeClr val="tx2"/>
                </a:solidFill>
                <a:latin typeface="EYInterstate" panose="02000503020000020004" pitchFamily="2" charset="0"/>
                <a:ea typeface="Meiryo UI" panose="020B0604030504040204" pitchFamily="50" charset="-128"/>
              </a:rPr>
              <a:t>9.60</a:t>
            </a:r>
            <a:endParaRPr lang="ja-JP" altLang="en-US" sz="834" baseline="0">
              <a:solidFill>
                <a:schemeClr val="tx2"/>
              </a:solidFill>
              <a:latin typeface="EYInterstate" panose="02000503020000020004" pitchFamily="2" charset="0"/>
              <a:ea typeface="Meiryo UI" panose="020B0604030504040204" pitchFamily="50" charset="-128"/>
            </a:endParaRPr>
          </a:p>
        </p:txBody>
      </p:sp>
      <p:cxnSp>
        <p:nvCxnSpPr>
          <p:cNvPr id="40" name="直線コネクタ 39">
            <a:extLst>
              <a:ext uri="{FF2B5EF4-FFF2-40B4-BE49-F238E27FC236}">
                <a16:creationId xmlns:a16="http://schemas.microsoft.com/office/drawing/2014/main" id="{BC06DD5C-1AB3-4DDD-89AE-1477C70567A3}"/>
              </a:ext>
            </a:extLst>
          </p:cNvPr>
          <p:cNvCxnSpPr/>
          <p:nvPr/>
        </p:nvCxnSpPr>
        <p:spPr bwMode="auto">
          <a:xfrm>
            <a:off x="1" y="1142809"/>
            <a:ext cx="9904703" cy="0"/>
          </a:xfrm>
          <a:prstGeom prst="line">
            <a:avLst/>
          </a:prstGeom>
          <a:noFill/>
          <a:ln w="19050" cap="flat" cmpd="sng" algn="ctr">
            <a:solidFill>
              <a:srgbClr val="4EC0BA"/>
            </a:solidFill>
            <a:prstDash val="solid"/>
            <a:round/>
            <a:headEnd type="none" w="med" len="med"/>
            <a:tailEnd type="none" w="med" len="med"/>
          </a:ln>
          <a:effectLst/>
        </p:spPr>
      </p:cxnSp>
      <p:sp>
        <p:nvSpPr>
          <p:cNvPr id="2" name="フッター プレースホルダー 1"/>
          <p:cNvSpPr>
            <a:spLocks noGrp="1"/>
          </p:cNvSpPr>
          <p:nvPr>
            <p:ph type="ftr" sz="quarter" idx="3"/>
          </p:nvPr>
        </p:nvSpPr>
        <p:spPr>
          <a:xfrm>
            <a:off x="5516563" y="6497233"/>
            <a:ext cx="3343275" cy="365125"/>
          </a:xfrm>
          <a:prstGeom prst="rect">
            <a:avLst/>
          </a:prstGeom>
        </p:spPr>
        <p:txBody>
          <a:bodyPr vert="horz" lIns="91440" tIns="45720" rIns="91440" bIns="45720" rtlCol="0" anchor="ctr"/>
          <a:lstStyle>
            <a:lvl1pPr algn="ctr">
              <a:defRPr sz="1200">
                <a:solidFill>
                  <a:schemeClr val="tx1">
                    <a:tint val="75000"/>
                  </a:schemeClr>
                </a:solidFill>
                <a:latin typeface="+mj-ea"/>
                <a:ea typeface="+mj-ea"/>
              </a:defRPr>
            </a:lvl1pPr>
          </a:lstStyle>
          <a:p>
            <a:endParaRPr lang="ja-JP" altLang="en-US" dirty="0"/>
          </a:p>
        </p:txBody>
      </p:sp>
    </p:spTree>
    <p:extLst>
      <p:ext uri="{BB962C8B-B14F-4D97-AF65-F5344CB8AC3E}">
        <p14:creationId xmlns:p14="http://schemas.microsoft.com/office/powerpoint/2010/main" val="2948094603"/>
      </p:ext>
    </p:extLst>
  </p:cSld>
  <p:clrMap bg1="lt1" tx1="dk1" bg2="lt2" tx2="dk2" accent1="accent1" accent2="accent2" accent3="accent3" accent4="accent4" accent5="accent5" accent6="accent6" hlink="hlink" folHlink="folHlink"/>
  <p:sldLayoutIdLst>
    <p:sldLayoutId id="2147483685" r:id="rId1"/>
    <p:sldLayoutId id="2147483689" r:id="rId2"/>
    <p:sldLayoutId id="2147483694" r:id="rId3"/>
    <p:sldLayoutId id="2147483690" r:id="rId4"/>
    <p:sldLayoutId id="2147483700" r:id="rId5"/>
    <p:sldLayoutId id="2147483701" r:id="rId6"/>
    <p:sldLayoutId id="2147483702" r:id="rId7"/>
    <p:sldLayoutId id="2147483703" r:id="rId8"/>
    <p:sldLayoutId id="2147483704" r:id="rId9"/>
  </p:sldLayoutIdLst>
  <p:timing>
    <p:tnLst>
      <p:par>
        <p:cTn id="1" dur="indefinite" restart="never" nodeType="tmRoot"/>
      </p:par>
    </p:tnLst>
  </p:timing>
  <p:hf hdr="0" ftr="0" dt="0"/>
  <p:txStyles>
    <p:titleStyle>
      <a:lvl1pPr algn="l" defTabSz="966214" rtl="0" eaLnBrk="1" latinLnBrk="0" hangingPunct="1">
        <a:lnSpc>
          <a:spcPct val="85000"/>
        </a:lnSpc>
        <a:spcBef>
          <a:spcPct val="0"/>
        </a:spcBef>
        <a:buNone/>
        <a:defRPr kumimoji="1" sz="3149" b="1" kern="1200" baseline="0">
          <a:solidFill>
            <a:schemeClr val="accent1"/>
          </a:solidFill>
          <a:latin typeface="EYInterstate" panose="02000503020000020004" pitchFamily="2" charset="0"/>
          <a:ea typeface="ＭＳ Ｐゴシック" panose="020B0600070205080204" pitchFamily="50" charset="-128"/>
          <a:cs typeface="Arial" pitchFamily="34" charset="0"/>
        </a:defRPr>
      </a:lvl1pPr>
    </p:titleStyle>
    <p:bodyStyle>
      <a:lvl1pPr marL="362330" indent="-362330" algn="l" defTabSz="966214" rtl="0" eaLnBrk="1" latinLnBrk="0" hangingPunct="1">
        <a:spcBef>
          <a:spcPct val="20000"/>
        </a:spcBef>
        <a:buClr>
          <a:schemeClr val="accent2"/>
        </a:buClr>
        <a:buSzPct val="70000"/>
        <a:buFont typeface="Arial" pitchFamily="34" charset="0"/>
        <a:buChar char="►"/>
        <a:defRPr kumimoji="1" sz="2501" kern="1200">
          <a:solidFill>
            <a:schemeClr val="tx2"/>
          </a:solidFill>
          <a:latin typeface="+mn-lt"/>
          <a:ea typeface="+mn-ea"/>
          <a:cs typeface="+mn-cs"/>
        </a:defRPr>
      </a:lvl1pPr>
      <a:lvl2pPr marL="749823" indent="-374073" algn="l" defTabSz="966214" rtl="0" eaLnBrk="1" latinLnBrk="0" hangingPunct="1">
        <a:spcBef>
          <a:spcPct val="20000"/>
        </a:spcBef>
        <a:buClr>
          <a:schemeClr val="accent2"/>
        </a:buClr>
        <a:buSzPct val="70000"/>
        <a:buFont typeface="Arial" pitchFamily="34" charset="0"/>
        <a:buChar char="►"/>
        <a:defRPr kumimoji="1" sz="2131" kern="1200">
          <a:solidFill>
            <a:schemeClr val="tx2"/>
          </a:solidFill>
          <a:latin typeface="+mn-lt"/>
          <a:ea typeface="+mn-ea"/>
          <a:cs typeface="+mn-cs"/>
        </a:defRPr>
      </a:lvl2pPr>
      <a:lvl3pPr marL="1138992" indent="-374073" algn="l" defTabSz="966214" rtl="0" eaLnBrk="1" latinLnBrk="0" hangingPunct="1">
        <a:spcBef>
          <a:spcPct val="20000"/>
        </a:spcBef>
        <a:buClr>
          <a:schemeClr val="accent2"/>
        </a:buClr>
        <a:buSzPct val="70000"/>
        <a:buFont typeface="Arial" pitchFamily="34" charset="0"/>
        <a:buChar char="►"/>
        <a:defRPr kumimoji="1" sz="1946" kern="1200">
          <a:solidFill>
            <a:schemeClr val="tx2"/>
          </a:solidFill>
          <a:latin typeface="+mn-lt"/>
          <a:ea typeface="+mn-ea"/>
          <a:cs typeface="+mn-cs"/>
        </a:defRPr>
      </a:lvl3pPr>
      <a:lvl4pPr marL="1514742" indent="-375750"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4pPr>
      <a:lvl5pPr marL="1888815" indent="-374073"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5pPr>
      <a:lvl6pPr marL="2657088"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6pPr>
      <a:lvl7pPr marL="3140195"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7pPr>
      <a:lvl8pPr marL="3623302"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8pPr>
      <a:lvl9pPr marL="4106409"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9pPr>
    </p:bodyStyle>
    <p:otherStyle>
      <a:defPPr>
        <a:defRPr lang="en-US"/>
      </a:defPPr>
      <a:lvl1pPr marL="0" algn="l" defTabSz="966214" rtl="0" eaLnBrk="1" latinLnBrk="0" hangingPunct="1">
        <a:defRPr kumimoji="1" sz="1946" kern="1200">
          <a:solidFill>
            <a:schemeClr val="tx1"/>
          </a:solidFill>
          <a:latin typeface="+mn-lt"/>
          <a:ea typeface="+mn-ea"/>
          <a:cs typeface="+mn-cs"/>
        </a:defRPr>
      </a:lvl1pPr>
      <a:lvl2pPr marL="483107" algn="l" defTabSz="966214" rtl="0" eaLnBrk="1" latinLnBrk="0" hangingPunct="1">
        <a:defRPr kumimoji="1" sz="1946" kern="1200">
          <a:solidFill>
            <a:schemeClr val="tx1"/>
          </a:solidFill>
          <a:latin typeface="+mn-lt"/>
          <a:ea typeface="+mn-ea"/>
          <a:cs typeface="+mn-cs"/>
        </a:defRPr>
      </a:lvl2pPr>
      <a:lvl3pPr marL="966214" algn="l" defTabSz="966214" rtl="0" eaLnBrk="1" latinLnBrk="0" hangingPunct="1">
        <a:defRPr kumimoji="1" sz="1946" kern="1200">
          <a:solidFill>
            <a:schemeClr val="tx1"/>
          </a:solidFill>
          <a:latin typeface="+mn-lt"/>
          <a:ea typeface="+mn-ea"/>
          <a:cs typeface="+mn-cs"/>
        </a:defRPr>
      </a:lvl3pPr>
      <a:lvl4pPr marL="1449321" algn="l" defTabSz="966214" rtl="0" eaLnBrk="1" latinLnBrk="0" hangingPunct="1">
        <a:defRPr kumimoji="1" sz="1946" kern="1200">
          <a:solidFill>
            <a:schemeClr val="tx1"/>
          </a:solidFill>
          <a:latin typeface="+mn-lt"/>
          <a:ea typeface="+mn-ea"/>
          <a:cs typeface="+mn-cs"/>
        </a:defRPr>
      </a:lvl4pPr>
      <a:lvl5pPr marL="1932427" algn="l" defTabSz="966214" rtl="0" eaLnBrk="1" latinLnBrk="0" hangingPunct="1">
        <a:defRPr kumimoji="1" sz="1946" kern="1200">
          <a:solidFill>
            <a:schemeClr val="tx1"/>
          </a:solidFill>
          <a:latin typeface="+mn-lt"/>
          <a:ea typeface="+mn-ea"/>
          <a:cs typeface="+mn-cs"/>
        </a:defRPr>
      </a:lvl5pPr>
      <a:lvl6pPr marL="2415535" algn="l" defTabSz="966214" rtl="0" eaLnBrk="1" latinLnBrk="0" hangingPunct="1">
        <a:defRPr kumimoji="1" sz="1946" kern="1200">
          <a:solidFill>
            <a:schemeClr val="tx1"/>
          </a:solidFill>
          <a:latin typeface="+mn-lt"/>
          <a:ea typeface="+mn-ea"/>
          <a:cs typeface="+mn-cs"/>
        </a:defRPr>
      </a:lvl6pPr>
      <a:lvl7pPr marL="2898642" algn="l" defTabSz="966214" rtl="0" eaLnBrk="1" latinLnBrk="0" hangingPunct="1">
        <a:defRPr kumimoji="1" sz="1946" kern="1200">
          <a:solidFill>
            <a:schemeClr val="tx1"/>
          </a:solidFill>
          <a:latin typeface="+mn-lt"/>
          <a:ea typeface="+mn-ea"/>
          <a:cs typeface="+mn-cs"/>
        </a:defRPr>
      </a:lvl7pPr>
      <a:lvl8pPr marL="3381748" algn="l" defTabSz="966214" rtl="0" eaLnBrk="1" latinLnBrk="0" hangingPunct="1">
        <a:defRPr kumimoji="1" sz="1946" kern="1200">
          <a:solidFill>
            <a:schemeClr val="tx1"/>
          </a:solidFill>
          <a:latin typeface="+mn-lt"/>
          <a:ea typeface="+mn-ea"/>
          <a:cs typeface="+mn-cs"/>
        </a:defRPr>
      </a:lvl8pPr>
      <a:lvl9pPr marL="3864856" algn="l" defTabSz="966214" rtl="0" eaLnBrk="1" latinLnBrk="0" hangingPunct="1">
        <a:defRPr kumimoji="1" sz="1946"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pos="381" userDrawn="1">
          <p15:clr>
            <a:srgbClr val="F26B43"/>
          </p15:clr>
        </p15:guide>
        <p15:guide id="8" pos="6916" userDrawn="1">
          <p15:clr>
            <a:srgbClr val="F26B43"/>
          </p15:clr>
        </p15:guide>
        <p15:guide id="11" orient="horz" pos="4423" userDrawn="1">
          <p15:clr>
            <a:srgbClr val="F26B43"/>
          </p15:clr>
        </p15:guide>
        <p15:guide id="20" orient="horz" pos="340" userDrawn="1">
          <p15:clr>
            <a:srgbClr val="F26B43"/>
          </p15:clr>
        </p15:guide>
        <p15:guide id="21" pos="3649" userDrawn="1">
          <p15:clr>
            <a:srgbClr val="F26B43"/>
          </p15:clr>
        </p15:guide>
        <p15:guide id="22" pos="2629" userDrawn="1">
          <p15:clr>
            <a:srgbClr val="F26B43"/>
          </p15:clr>
        </p15:guide>
        <p15:guide id="23" pos="4667" userDrawn="1">
          <p15:clr>
            <a:srgbClr val="F26B43"/>
          </p15:clr>
        </p15:guide>
        <p15:guide id="24" pos="4877" userDrawn="1">
          <p15:clr>
            <a:srgbClr val="F26B43"/>
          </p15:clr>
        </p15:guide>
        <p15:guide id="25" pos="2420" userDrawn="1">
          <p15:clr>
            <a:srgbClr val="F26B43"/>
          </p15:clr>
        </p15:guide>
        <p15:guide id="26" orient="horz" pos="998" userDrawn="1">
          <p15:clr>
            <a:srgbClr val="F26B43"/>
          </p15:clr>
        </p15:guide>
        <p15:guide id="27" orient="horz" pos="4559" userDrawn="1">
          <p15:clr>
            <a:srgbClr val="F26B43"/>
          </p15:clr>
        </p15:guide>
        <p15:guide id="28" orient="horz" pos="20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7AEFC0-7133-4A70-BD5E-842CC29ABDA9}"/>
              </a:ext>
            </a:extLst>
          </p:cNvPr>
          <p:cNvSpPr>
            <a:spLocks noGrp="1"/>
          </p:cNvSpPr>
          <p:nvPr>
            <p:ph type="title"/>
          </p:nvPr>
        </p:nvSpPr>
        <p:spPr/>
        <p:txBody>
          <a:bodyPr/>
          <a:lstStyle/>
          <a:p>
            <a:endParaRPr kumimoji="1" lang="ja-JP" altLang="en-US" dirty="0"/>
          </a:p>
        </p:txBody>
      </p:sp>
      <p:sp>
        <p:nvSpPr>
          <p:cNvPr id="4" name="テキスト プレースホルダー 3">
            <a:extLst>
              <a:ext uri="{FF2B5EF4-FFF2-40B4-BE49-F238E27FC236}">
                <a16:creationId xmlns:a16="http://schemas.microsoft.com/office/drawing/2014/main" id="{108C288C-940B-4457-844E-2DF5C35F2DDB}"/>
              </a:ext>
            </a:extLst>
          </p:cNvPr>
          <p:cNvSpPr>
            <a:spLocks noGrp="1"/>
          </p:cNvSpPr>
          <p:nvPr>
            <p:ph type="body" sz="quarter" idx="11"/>
          </p:nvPr>
        </p:nvSpPr>
        <p:spPr/>
        <p:txBody>
          <a:bodyPr/>
          <a:lstStyle/>
          <a:p>
            <a:endParaRPr kumimoji="1" lang="ja-JP" altLang="en-US" dirty="0"/>
          </a:p>
        </p:txBody>
      </p:sp>
      <p:sp>
        <p:nvSpPr>
          <p:cNvPr id="8" name="タイトル 1">
            <a:extLst>
              <a:ext uri="{FF2B5EF4-FFF2-40B4-BE49-F238E27FC236}">
                <a16:creationId xmlns:a16="http://schemas.microsoft.com/office/drawing/2014/main" id="{1FB34122-613A-4935-A5E5-8F432D260D03}"/>
              </a:ext>
            </a:extLst>
          </p:cNvPr>
          <p:cNvSpPr txBox="1">
            <a:spLocks/>
          </p:cNvSpPr>
          <p:nvPr/>
        </p:nvSpPr>
        <p:spPr>
          <a:xfrm>
            <a:off x="478303" y="3749522"/>
            <a:ext cx="8722788" cy="1781788"/>
          </a:xfrm>
          <a:prstGeom prst="rect">
            <a:avLst/>
          </a:prstGeom>
        </p:spPr>
        <p:txBody>
          <a:bodyPr vert="horz" lIns="99060" tIns="49530" rIns="99060" bIns="4953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en-US" altLang="ja-JP" sz="1600" dirty="0">
                <a:solidFill>
                  <a:srgbClr val="FF0000"/>
                </a:solidFill>
                <a:latin typeface="+mn-ea"/>
                <a:ea typeface="+mn-ea"/>
              </a:rPr>
              <a:t>※</a:t>
            </a:r>
            <a:r>
              <a:rPr lang="ja-JP" altLang="en-US" sz="1600" dirty="0">
                <a:solidFill>
                  <a:srgbClr val="FF0000"/>
                </a:solidFill>
                <a:latin typeface="+mn-ea"/>
                <a:ea typeface="+mn-ea"/>
              </a:rPr>
              <a:t>本様式は、自由に枚数・デザインを変更して頂いて構いません。</a:t>
            </a:r>
            <a:endParaRPr lang="en-US" altLang="ja-JP" sz="1600" dirty="0">
              <a:solidFill>
                <a:srgbClr val="FF0000"/>
              </a:solidFill>
              <a:latin typeface="+mn-ea"/>
              <a:ea typeface="+mn-ea"/>
            </a:endParaRPr>
          </a:p>
          <a:p>
            <a:pPr algn="l"/>
            <a:r>
              <a:rPr lang="ja-JP" altLang="en-US" sz="1600" dirty="0">
                <a:solidFill>
                  <a:srgbClr val="FF0000"/>
                </a:solidFill>
                <a:latin typeface="+mn-ea"/>
                <a:ea typeface="+mn-ea"/>
              </a:rPr>
              <a:t>スライドサイズを</a:t>
            </a:r>
            <a:r>
              <a:rPr lang="en-US" altLang="ja-JP" sz="1600" dirty="0">
                <a:solidFill>
                  <a:srgbClr val="FF0000"/>
                </a:solidFill>
                <a:latin typeface="+mn-ea"/>
                <a:ea typeface="+mn-ea"/>
              </a:rPr>
              <a:t>16:9</a:t>
            </a:r>
            <a:r>
              <a:rPr lang="ja-JP" altLang="en-US" sz="1600" dirty="0">
                <a:solidFill>
                  <a:srgbClr val="FF0000"/>
                </a:solidFill>
                <a:latin typeface="+mn-ea"/>
                <a:ea typeface="+mn-ea"/>
              </a:rPr>
              <a:t>に変更することも可とします。</a:t>
            </a:r>
          </a:p>
        </p:txBody>
      </p:sp>
      <p:sp>
        <p:nvSpPr>
          <p:cNvPr id="3" name="テキスト プレースホルダー 2"/>
          <p:cNvSpPr>
            <a:spLocks noGrp="1"/>
          </p:cNvSpPr>
          <p:nvPr>
            <p:ph type="body" sz="quarter" idx="12"/>
          </p:nvPr>
        </p:nvSpPr>
        <p:spPr>
          <a:xfrm>
            <a:off x="734423" y="2772425"/>
            <a:ext cx="4216414" cy="208567"/>
          </a:xfrm>
        </p:spPr>
        <p:txBody>
          <a:bodyPr/>
          <a:lstStyle/>
          <a:p>
            <a:endParaRPr kumimoji="1" lang="ja-JP" altLang="en-US" dirty="0"/>
          </a:p>
        </p:txBody>
      </p:sp>
      <p:sp>
        <p:nvSpPr>
          <p:cNvPr id="10" name="正方形/長方形 9"/>
          <p:cNvSpPr/>
          <p:nvPr/>
        </p:nvSpPr>
        <p:spPr>
          <a:xfrm>
            <a:off x="5939490" y="6557837"/>
            <a:ext cx="3236784" cy="276999"/>
          </a:xfrm>
          <a:prstGeom prst="rect">
            <a:avLst/>
          </a:prstGeom>
        </p:spPr>
        <p:txBody>
          <a:bodyPr wrap="none">
            <a:spAutoFit/>
          </a:bodyPr>
          <a:lstStyle/>
          <a:p>
            <a:r>
              <a:rPr lang="ja-JP" altLang="en-US" sz="1200" dirty="0">
                <a:solidFill>
                  <a:srgbClr val="2E2E38"/>
                </a:solidFill>
                <a:latin typeface="+mj-ea"/>
                <a:ea typeface="+mj-ea"/>
              </a:rPr>
              <a:t>令和６年度</a:t>
            </a:r>
            <a:r>
              <a:rPr lang="en-US" altLang="ja-JP" sz="1200" dirty="0">
                <a:solidFill>
                  <a:srgbClr val="2E2E38"/>
                </a:solidFill>
                <a:latin typeface="+mj-ea"/>
                <a:ea typeface="+mj-ea"/>
              </a:rPr>
              <a:t>UX</a:t>
            </a:r>
            <a:r>
              <a:rPr lang="ja-JP" altLang="en-US" sz="1200" dirty="0">
                <a:solidFill>
                  <a:srgbClr val="2E2E38"/>
                </a:solidFill>
                <a:latin typeface="+mj-ea"/>
                <a:ea typeface="+mj-ea"/>
              </a:rPr>
              <a:t>プロジェクト実証実験サポート事業</a:t>
            </a:r>
            <a:endParaRPr lang="ja-JP" altLang="en-US" sz="1200" dirty="0">
              <a:latin typeface="+mj-ea"/>
              <a:ea typeface="+mj-ea"/>
            </a:endParaRPr>
          </a:p>
        </p:txBody>
      </p:sp>
      <p:sp>
        <p:nvSpPr>
          <p:cNvPr id="5" name="テキスト ボックス 4"/>
          <p:cNvSpPr txBox="1"/>
          <p:nvPr/>
        </p:nvSpPr>
        <p:spPr>
          <a:xfrm>
            <a:off x="7082724" y="123986"/>
            <a:ext cx="2707301" cy="774915"/>
          </a:xfrm>
          <a:prstGeom prst="rect">
            <a:avLst/>
          </a:prstGeom>
          <a:solidFill>
            <a:schemeClr val="tx1">
              <a:lumMod val="60000"/>
              <a:lumOff val="40000"/>
            </a:schemeClr>
          </a:solidFill>
        </p:spPr>
        <p:txBody>
          <a:bodyPr wrap="none" lIns="108000" tIns="72000" rIns="108000" bIns="72000" rtlCol="0" anchor="t">
            <a:noAutofit/>
          </a:bodyPr>
          <a:lstStyle/>
          <a:p>
            <a:pPr algn="l" defTabSz="1043056" fontAlgn="auto">
              <a:spcBef>
                <a:spcPts val="0"/>
              </a:spcBef>
              <a:spcAft>
                <a:spcPts val="600"/>
              </a:spcAft>
              <a:buClr>
                <a:srgbClr val="747480"/>
              </a:buClr>
            </a:pPr>
            <a:r>
              <a:rPr lang="ja-JP" altLang="en-US" sz="4000" dirty="0">
                <a:solidFill>
                  <a:schemeClr val="bg1"/>
                </a:solidFill>
                <a:latin typeface="+mn-lt"/>
                <a:ea typeface="+mn-ea"/>
              </a:rPr>
              <a:t>二次</a:t>
            </a:r>
            <a:r>
              <a:rPr lang="ja-JP" altLang="en-US" sz="4000" dirty="0" smtClean="0">
                <a:solidFill>
                  <a:schemeClr val="bg1"/>
                </a:solidFill>
                <a:latin typeface="+mn-lt"/>
                <a:ea typeface="+mn-ea"/>
              </a:rPr>
              <a:t>審査用</a:t>
            </a:r>
            <a:endParaRPr kumimoji="1" lang="ja-JP" altLang="en-US" sz="4000" dirty="0" smtClean="0">
              <a:solidFill>
                <a:schemeClr val="bg1"/>
              </a:solidFill>
              <a:latin typeface="+mn-lt"/>
              <a:ea typeface="+mn-ea"/>
            </a:endParaRPr>
          </a:p>
        </p:txBody>
      </p:sp>
    </p:spTree>
    <p:extLst>
      <p:ext uri="{BB962C8B-B14F-4D97-AF65-F5344CB8AC3E}">
        <p14:creationId xmlns:p14="http://schemas.microsoft.com/office/powerpoint/2010/main" val="16068749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F80F8D-9550-4F5B-A866-8A75EC64EF86}"/>
              </a:ext>
            </a:extLst>
          </p:cNvPr>
          <p:cNvSpPr>
            <a:spLocks noGrp="1"/>
          </p:cNvSpPr>
          <p:nvPr>
            <p:ph type="title"/>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89868F93-F067-476C-900C-D771D86DB363}"/>
              </a:ext>
            </a:extLst>
          </p:cNvPr>
          <p:cNvSpPr>
            <a:spLocks noGrp="1"/>
          </p:cNvSpPr>
          <p:nvPr>
            <p:ph type="body" sz="quarter" idx="11"/>
          </p:nvPr>
        </p:nvSpPr>
        <p:spPr/>
        <p:txBody>
          <a:bodyPr/>
          <a:lstStyle/>
          <a:p>
            <a:endParaRPr kumimoji="1" lang="en-US" altLang="ja-JP" dirty="0"/>
          </a:p>
          <a:p>
            <a:r>
              <a:rPr lang="ja-JP" altLang="en-US" dirty="0"/>
              <a:t>スケジュール、資金計画</a:t>
            </a:r>
            <a:endParaRPr lang="en-US" altLang="ja-JP" dirty="0"/>
          </a:p>
        </p:txBody>
      </p:sp>
      <p:sp>
        <p:nvSpPr>
          <p:cNvPr id="5" name="コンテンツ プレースホルダー 2">
            <a:extLst>
              <a:ext uri="{FF2B5EF4-FFF2-40B4-BE49-F238E27FC236}">
                <a16:creationId xmlns:a16="http://schemas.microsoft.com/office/drawing/2014/main" id="{12DF1D2F-522C-40CF-B7B1-2623EEE13C56}"/>
              </a:ext>
            </a:extLst>
          </p:cNvPr>
          <p:cNvSpPr>
            <a:spLocks noGrp="1"/>
          </p:cNvSpPr>
          <p:nvPr>
            <p:ph type="body" sz="quarter" idx="15"/>
          </p:nvPr>
        </p:nvSpPr>
        <p:spPr>
          <a:xfrm>
            <a:off x="517462" y="1253809"/>
            <a:ext cx="4347727" cy="1114488"/>
          </a:xfrm>
        </p:spPr>
        <p:txBody>
          <a:bodyPr/>
          <a:lstStyle/>
          <a:p>
            <a:pPr>
              <a:buClr>
                <a:schemeClr val="accent5"/>
              </a:buClr>
              <a:buFont typeface="メイリオ" panose="020B0604030504040204" pitchFamily="50" charset="-128"/>
              <a:buChar char="•"/>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現在検討している本実証実験の計画を、時系列に沿って関係者・方法・実証フィールドを明記してください。 （想定でも構いませんので、できる限り具体的に記載ください。）</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 name="表 3">
            <a:extLst>
              <a:ext uri="{FF2B5EF4-FFF2-40B4-BE49-F238E27FC236}">
                <a16:creationId xmlns:a16="http://schemas.microsoft.com/office/drawing/2014/main" id="{58631BD5-A697-D81B-3059-0D57D6CEC1B3}"/>
              </a:ext>
            </a:extLst>
          </p:cNvPr>
          <p:cNvGraphicFramePr>
            <a:graphicFrameLocks noGrp="1"/>
          </p:cNvGraphicFramePr>
          <p:nvPr>
            <p:extLst/>
          </p:nvPr>
        </p:nvGraphicFramePr>
        <p:xfrm>
          <a:off x="517462" y="2269158"/>
          <a:ext cx="4428000" cy="4124718"/>
        </p:xfrm>
        <a:graphic>
          <a:graphicData uri="http://schemas.openxmlformats.org/drawingml/2006/table">
            <a:tbl>
              <a:tblPr/>
              <a:tblGrid>
                <a:gridCol w="1188000">
                  <a:extLst>
                    <a:ext uri="{9D8B030D-6E8A-4147-A177-3AD203B41FA5}">
                      <a16:colId xmlns:a16="http://schemas.microsoft.com/office/drawing/2014/main" val="3671035324"/>
                    </a:ext>
                  </a:extLst>
                </a:gridCol>
                <a:gridCol w="540000">
                  <a:extLst>
                    <a:ext uri="{9D8B030D-6E8A-4147-A177-3AD203B41FA5}">
                      <a16:colId xmlns:a16="http://schemas.microsoft.com/office/drawing/2014/main" val="1848914499"/>
                    </a:ext>
                  </a:extLst>
                </a:gridCol>
                <a:gridCol w="540000">
                  <a:extLst>
                    <a:ext uri="{9D8B030D-6E8A-4147-A177-3AD203B41FA5}">
                      <a16:colId xmlns:a16="http://schemas.microsoft.com/office/drawing/2014/main" val="248126400"/>
                    </a:ext>
                  </a:extLst>
                </a:gridCol>
                <a:gridCol w="540000">
                  <a:extLst>
                    <a:ext uri="{9D8B030D-6E8A-4147-A177-3AD203B41FA5}">
                      <a16:colId xmlns:a16="http://schemas.microsoft.com/office/drawing/2014/main" val="1988140220"/>
                    </a:ext>
                  </a:extLst>
                </a:gridCol>
                <a:gridCol w="540000">
                  <a:extLst>
                    <a:ext uri="{9D8B030D-6E8A-4147-A177-3AD203B41FA5}">
                      <a16:colId xmlns:a16="http://schemas.microsoft.com/office/drawing/2014/main" val="4212353970"/>
                    </a:ext>
                  </a:extLst>
                </a:gridCol>
                <a:gridCol w="540000">
                  <a:extLst>
                    <a:ext uri="{9D8B030D-6E8A-4147-A177-3AD203B41FA5}">
                      <a16:colId xmlns:a16="http://schemas.microsoft.com/office/drawing/2014/main" val="2795923729"/>
                    </a:ext>
                  </a:extLst>
                </a:gridCol>
                <a:gridCol w="540000">
                  <a:extLst>
                    <a:ext uri="{9D8B030D-6E8A-4147-A177-3AD203B41FA5}">
                      <a16:colId xmlns:a16="http://schemas.microsoft.com/office/drawing/2014/main" val="2669620847"/>
                    </a:ext>
                  </a:extLst>
                </a:gridCol>
              </a:tblGrid>
              <a:tr h="380718">
                <a:tc>
                  <a:txBody>
                    <a:bodyPr/>
                    <a:lstStyle/>
                    <a:p>
                      <a:pPr algn="ctr" fontAlgn="ctr"/>
                      <a:r>
                        <a:rPr lang="zh-TW" altLang="en-US" sz="1000" b="1" i="0" u="none" strike="noStrike" dirty="0">
                          <a:solidFill>
                            <a:srgbClr val="000000"/>
                          </a:solidFill>
                          <a:effectLst/>
                          <a:latin typeface="Meiryo UI" panose="020B0604030504040204" pitchFamily="50" charset="-128"/>
                          <a:ea typeface="Meiryo UI" panose="020B0604030504040204" pitchFamily="50" charset="-128"/>
                        </a:rPr>
                        <a:t>対象事業</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9</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月</a:t>
                      </a:r>
                      <a:endParaRPr lang="zh-TW"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月</a:t>
                      </a:r>
                      <a:endParaRPr lang="zh-TW"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11</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月</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月</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1</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月</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ct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2</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月</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extLst>
                  <a:ext uri="{0D108BD9-81ED-4DB2-BD59-A6C34878D82A}">
                    <a16:rowId xmlns:a16="http://schemas.microsoft.com/office/drawing/2014/main" val="3723966411"/>
                  </a:ext>
                </a:extLst>
              </a:tr>
              <a:tr h="936000">
                <a:tc>
                  <a:txBody>
                    <a:bodyPr/>
                    <a:lstStyle/>
                    <a:p>
                      <a:pPr algn="l" fontAlgn="ctr"/>
                      <a:r>
                        <a:rPr lang="en-US" altLang="ja-JP" sz="1000" b="1" i="0" u="none" strike="noStrike" dirty="0">
                          <a:solidFill>
                            <a:srgbClr val="000000"/>
                          </a:solidFill>
                          <a:effectLst/>
                          <a:latin typeface="+mn-lt"/>
                          <a:ea typeface="Meiryo UI" panose="020B0604030504040204" pitchFamily="50" charset="-128"/>
                        </a:rPr>
                        <a:t>XXXX</a:t>
                      </a:r>
                      <a:endParaRPr lang="ja-JP" altLang="en-US" sz="1000" b="1" i="0" u="none" strike="noStrike" dirty="0">
                        <a:solidFill>
                          <a:srgbClr val="000000"/>
                        </a:solidFill>
                        <a:effectLst/>
                        <a:latin typeface="+mn-lt"/>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32112521"/>
                  </a:ext>
                </a:extLst>
              </a:tr>
              <a:tr h="936000">
                <a:tc>
                  <a:txBody>
                    <a:bodyPr/>
                    <a:lstStyle/>
                    <a:p>
                      <a:pPr algn="l" fontAlgn="ctr"/>
                      <a:r>
                        <a:rPr lang="en-US" altLang="ja-JP" sz="1000" b="1" i="0" u="none" strike="noStrike" dirty="0">
                          <a:solidFill>
                            <a:srgbClr val="000000"/>
                          </a:solidFill>
                          <a:effectLst/>
                          <a:latin typeface="+mn-lt"/>
                          <a:ea typeface="Meiryo UI" panose="020B0604030504040204" pitchFamily="50" charset="-128"/>
                        </a:rPr>
                        <a:t>XXXX</a:t>
                      </a:r>
                      <a:endParaRPr lang="ja-JP" altLang="en-US" sz="1000" b="1" i="0" u="none" strike="noStrike" dirty="0">
                        <a:solidFill>
                          <a:srgbClr val="000000"/>
                        </a:solidFill>
                        <a:effectLst/>
                        <a:latin typeface="+mn-lt"/>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113783237"/>
                  </a:ext>
                </a:extLst>
              </a:tr>
              <a:tr h="936000">
                <a:tc>
                  <a:txBody>
                    <a:bodyPr/>
                    <a:lstStyle/>
                    <a:p>
                      <a:pPr algn="l" fontAlgn="ctr"/>
                      <a:r>
                        <a:rPr lang="en-US" altLang="ja-JP" sz="1000" b="1" i="0" u="none" strike="noStrike" dirty="0">
                          <a:solidFill>
                            <a:srgbClr val="000000"/>
                          </a:solidFill>
                          <a:effectLst/>
                          <a:latin typeface="+mn-lt"/>
                          <a:ea typeface="Meiryo UI" panose="020B0604030504040204" pitchFamily="50" charset="-128"/>
                        </a:rPr>
                        <a:t>XXXX</a:t>
                      </a:r>
                      <a:endParaRPr lang="zh-TW" altLang="en-US" sz="1000" b="1" i="0" u="none" strike="noStrike" dirty="0">
                        <a:solidFill>
                          <a:srgbClr val="000000"/>
                        </a:solidFill>
                        <a:effectLst/>
                        <a:latin typeface="+mn-lt"/>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552851394"/>
                  </a:ext>
                </a:extLst>
              </a:tr>
              <a:tr h="936000">
                <a:tc>
                  <a:txBody>
                    <a:bodyPr/>
                    <a:lstStyle/>
                    <a:p>
                      <a:pPr algn="l" fontAlgn="ctr"/>
                      <a:r>
                        <a:rPr lang="en-US" altLang="ja-JP" sz="1000" b="1" i="0" u="none" strike="noStrike" dirty="0">
                          <a:solidFill>
                            <a:srgbClr val="000000"/>
                          </a:solidFill>
                          <a:effectLst/>
                          <a:latin typeface="+mn-lt"/>
                          <a:ea typeface="Meiryo UI" panose="020B0604030504040204" pitchFamily="50" charset="-128"/>
                        </a:rPr>
                        <a:t>XXXX</a:t>
                      </a:r>
                      <a:endParaRPr lang="ja-JP" altLang="en-US" sz="1000" b="1" i="0" u="none" strike="noStrike" dirty="0">
                        <a:solidFill>
                          <a:srgbClr val="000000"/>
                        </a:solidFill>
                        <a:effectLst/>
                        <a:latin typeface="+mn-lt"/>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405631031"/>
                  </a:ext>
                </a:extLst>
              </a:tr>
            </a:tbl>
          </a:graphicData>
        </a:graphic>
      </p:graphicFrame>
      <p:graphicFrame>
        <p:nvGraphicFramePr>
          <p:cNvPr id="6" name="表 5">
            <a:extLst>
              <a:ext uri="{FF2B5EF4-FFF2-40B4-BE49-F238E27FC236}">
                <a16:creationId xmlns:a16="http://schemas.microsoft.com/office/drawing/2014/main" id="{927CB759-7BD1-A38E-496E-BE5B9AD60FAC}"/>
              </a:ext>
            </a:extLst>
          </p:cNvPr>
          <p:cNvGraphicFramePr>
            <a:graphicFrameLocks noGrp="1"/>
          </p:cNvGraphicFramePr>
          <p:nvPr>
            <p:extLst/>
          </p:nvPr>
        </p:nvGraphicFramePr>
        <p:xfrm>
          <a:off x="5284346" y="1956087"/>
          <a:ext cx="4104000" cy="4414154"/>
        </p:xfrm>
        <a:graphic>
          <a:graphicData uri="http://schemas.openxmlformats.org/drawingml/2006/table">
            <a:tbl>
              <a:tblPr/>
              <a:tblGrid>
                <a:gridCol w="1368000">
                  <a:extLst>
                    <a:ext uri="{9D8B030D-6E8A-4147-A177-3AD203B41FA5}">
                      <a16:colId xmlns:a16="http://schemas.microsoft.com/office/drawing/2014/main" val="3671035324"/>
                    </a:ext>
                  </a:extLst>
                </a:gridCol>
                <a:gridCol w="1368000">
                  <a:extLst>
                    <a:ext uri="{9D8B030D-6E8A-4147-A177-3AD203B41FA5}">
                      <a16:colId xmlns:a16="http://schemas.microsoft.com/office/drawing/2014/main" val="1848914499"/>
                    </a:ext>
                  </a:extLst>
                </a:gridCol>
                <a:gridCol w="1368000">
                  <a:extLst>
                    <a:ext uri="{9D8B030D-6E8A-4147-A177-3AD203B41FA5}">
                      <a16:colId xmlns:a16="http://schemas.microsoft.com/office/drawing/2014/main" val="4212353970"/>
                    </a:ext>
                  </a:extLst>
                </a:gridCol>
              </a:tblGrid>
              <a:tr h="307012">
                <a:tc gridSpan="3">
                  <a:txBody>
                    <a:bodyPr/>
                    <a:lstStyle/>
                    <a:p>
                      <a:pPr algn="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（単位：千円）</a:t>
                      </a:r>
                    </a:p>
                  </a:txBody>
                  <a:tcPr marL="7007" marR="7007" marT="7007" marB="0" anchor="ctr">
                    <a:lnL>
                      <a:noFill/>
                    </a:lnL>
                    <a:lnR>
                      <a:noFill/>
                    </a:lnR>
                    <a:lnT>
                      <a:noFill/>
                    </a:lnT>
                    <a:lnB w="6350" cap="flat" cmpd="sng" algn="ctr">
                      <a:solidFill>
                        <a:schemeClr val="bg1">
                          <a:lumMod val="50000"/>
                        </a:schemeClr>
                      </a:solidFill>
                      <a:prstDash val="solid"/>
                      <a:round/>
                      <a:headEnd type="none" w="med" len="med"/>
                      <a:tailEnd type="none" w="med" len="med"/>
                    </a:lnB>
                  </a:tcPr>
                </a:tc>
                <a:tc hMerge="1">
                  <a:txBody>
                    <a:bodyPr/>
                    <a:lstStyle/>
                    <a:p>
                      <a:pPr algn="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007" marR="7007" marT="7007" marB="0" anchor="ctr">
                    <a:lnL>
                      <a:noFill/>
                    </a:lnL>
                    <a:lnR>
                      <a:noFill/>
                    </a:lnR>
                    <a:lnT>
                      <a:noFill/>
                    </a:lnT>
                    <a:lnB w="6350" cap="flat" cmpd="sng" algn="ctr">
                      <a:solidFill>
                        <a:schemeClr val="bg1">
                          <a:lumMod val="50000"/>
                        </a:schemeClr>
                      </a:solidFill>
                      <a:prstDash val="solid"/>
                      <a:round/>
                      <a:headEnd type="none" w="med" len="med"/>
                      <a:tailEnd type="none" w="med" len="med"/>
                    </a:lnB>
                  </a:tcPr>
                </a:tc>
                <a:tc hMerge="1">
                  <a:txBody>
                    <a:bodyPr/>
                    <a:lstStyle/>
                    <a:p>
                      <a:pPr algn="r" fontAlgn="ct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007" marR="7007" marT="7007" marB="0" anchor="ctr">
                    <a:lnL>
                      <a:noFill/>
                    </a:lnL>
                    <a:lnR>
                      <a:noFill/>
                    </a:lnR>
                    <a:lnT>
                      <a:noFill/>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66313336"/>
                  </a:ext>
                </a:extLst>
              </a:tr>
              <a:tr h="388661">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事業費目（大項目）</a:t>
                      </a:r>
                      <a:endParaRPr lang="zh-TW"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7007"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実証実験事業費額</a:t>
                      </a:r>
                      <a:endParaRPr lang="zh-TW"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7007"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ctr" fontAlgn="ct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助成申請額</a:t>
                      </a:r>
                    </a:p>
                  </a:txBody>
                  <a:tcPr marL="7007"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extLst>
                  <a:ext uri="{0D108BD9-81ED-4DB2-BD59-A6C34878D82A}">
                    <a16:rowId xmlns:a16="http://schemas.microsoft.com/office/drawing/2014/main" val="3723966411"/>
                  </a:ext>
                </a:extLst>
              </a:tr>
              <a:tr h="468000">
                <a:tc>
                  <a:txBody>
                    <a:bodyPr/>
                    <a:lstStyle/>
                    <a:p>
                      <a:pPr algn="l" fontAlgn="ctr"/>
                      <a:r>
                        <a:rPr lang="zh-TW" altLang="en-US" sz="1000" b="0" i="0" u="none" strike="noStrike" dirty="0">
                          <a:solidFill>
                            <a:srgbClr val="FF0000"/>
                          </a:solidFill>
                          <a:effectLst/>
                          <a:latin typeface="+mn-lt"/>
                          <a:ea typeface="+mn-ea"/>
                        </a:rPr>
                        <a:t>倫理委員会諮問経費</a:t>
                      </a:r>
                    </a:p>
                  </a:txBody>
                  <a:tcPr marL="36000"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1029956649"/>
                  </a:ext>
                </a:extLst>
              </a:tr>
              <a:tr h="468000">
                <a:tc>
                  <a:txBody>
                    <a:bodyPr/>
                    <a:lstStyle/>
                    <a:p>
                      <a:pPr algn="l" fontAlgn="ctr"/>
                      <a:r>
                        <a:rPr lang="ja-JP" altLang="en-US" sz="1000" b="0" i="0" u="none" strike="noStrike" dirty="0">
                          <a:solidFill>
                            <a:srgbClr val="FF0000"/>
                          </a:solidFill>
                          <a:effectLst/>
                          <a:latin typeface="+mn-lt"/>
                          <a:ea typeface="+mn-ea"/>
                        </a:rPr>
                        <a:t>設備備品費</a:t>
                      </a:r>
                    </a:p>
                  </a:txBody>
                  <a:tcPr marL="36000"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469638799"/>
                  </a:ext>
                </a:extLst>
              </a:tr>
              <a:tr h="468000">
                <a:tc>
                  <a:txBody>
                    <a:bodyPr/>
                    <a:lstStyle/>
                    <a:p>
                      <a:pPr algn="l" fontAlgn="ctr"/>
                      <a:r>
                        <a:rPr lang="ja-JP" altLang="en-US" sz="1000" b="0" i="0" u="none" strike="noStrike" dirty="0">
                          <a:solidFill>
                            <a:srgbClr val="FF0000"/>
                          </a:solidFill>
                          <a:effectLst/>
                          <a:latin typeface="+mn-lt"/>
                          <a:ea typeface="+mn-ea"/>
                        </a:rPr>
                        <a:t>消耗品費</a:t>
                      </a:r>
                    </a:p>
                  </a:txBody>
                  <a:tcPr marL="36000"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1253631655"/>
                  </a:ext>
                </a:extLst>
              </a:tr>
              <a:tr h="468000">
                <a:tc>
                  <a:txBody>
                    <a:bodyPr/>
                    <a:lstStyle/>
                    <a:p>
                      <a:pPr algn="l" fontAlgn="ctr"/>
                      <a:r>
                        <a:rPr lang="ja-JP" altLang="en-US" sz="1000" b="0" i="0" u="none" strike="noStrike" dirty="0">
                          <a:solidFill>
                            <a:srgbClr val="FF0000"/>
                          </a:solidFill>
                          <a:effectLst/>
                          <a:latin typeface="+mn-lt"/>
                          <a:ea typeface="+mn-ea"/>
                        </a:rPr>
                        <a:t>外注費・保守費</a:t>
                      </a:r>
                    </a:p>
                  </a:txBody>
                  <a:tcPr marL="36000"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1136239460"/>
                  </a:ext>
                </a:extLst>
              </a:tr>
              <a:tr h="468000">
                <a:tc>
                  <a:txBody>
                    <a:bodyPr/>
                    <a:lstStyle/>
                    <a:p>
                      <a:pPr algn="l" fontAlgn="ctr"/>
                      <a:r>
                        <a:rPr lang="ja-JP" altLang="en-US" sz="1000" b="0" i="0" u="none" strike="noStrike" dirty="0">
                          <a:solidFill>
                            <a:srgbClr val="FF0000"/>
                          </a:solidFill>
                          <a:effectLst/>
                          <a:latin typeface="+mn-lt"/>
                          <a:ea typeface="+mn-ea"/>
                        </a:rPr>
                        <a:t>通信運搬費</a:t>
                      </a:r>
                    </a:p>
                  </a:txBody>
                  <a:tcPr marL="36000"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1023553245"/>
                  </a:ext>
                </a:extLst>
              </a:tr>
              <a:tr h="468000">
                <a:tc>
                  <a:txBody>
                    <a:bodyPr/>
                    <a:lstStyle/>
                    <a:p>
                      <a:pPr algn="l" fontAlgn="ctr"/>
                      <a:r>
                        <a:rPr lang="ja-JP" altLang="en-US" sz="1000" b="0" i="0" u="none" strike="noStrike" dirty="0">
                          <a:solidFill>
                            <a:srgbClr val="FF0000"/>
                          </a:solidFill>
                          <a:effectLst/>
                          <a:latin typeface="+mn-lt"/>
                          <a:ea typeface="+mn-ea"/>
                        </a:rPr>
                        <a:t>・・・・</a:t>
                      </a:r>
                    </a:p>
                  </a:txBody>
                  <a:tcPr marL="36000"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9525" cap="flat" cmpd="sng" algn="ctr">
                      <a:solidFill>
                        <a:schemeClr val="tx1">
                          <a:lumMod val="20000"/>
                          <a:lumOff val="80000"/>
                        </a:schemeClr>
                      </a:solidFill>
                      <a:prstDash val="solid"/>
                      <a:round/>
                      <a:headEnd type="none" w="med" len="med"/>
                      <a:tailEnd type="none" w="med" len="med"/>
                    </a:lnB>
                  </a:tcPr>
                </a:tc>
                <a:extLst>
                  <a:ext uri="{0D108BD9-81ED-4DB2-BD59-A6C34878D82A}">
                    <a16:rowId xmlns:a16="http://schemas.microsoft.com/office/drawing/2014/main" val="3214356809"/>
                  </a:ext>
                </a:extLst>
              </a:tr>
              <a:tr h="468000">
                <a:tc>
                  <a:txBody>
                    <a:bodyPr/>
                    <a:lstStyle/>
                    <a:p>
                      <a:pPr marL="0" marR="0" lvl="0" indent="0" algn="l" defTabSz="966214"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FF0000"/>
                          </a:solidFill>
                          <a:effectLst/>
                          <a:latin typeface="+mn-lt"/>
                          <a:ea typeface="+mn-ea"/>
                        </a:rPr>
                        <a:t>・・・・</a:t>
                      </a:r>
                    </a:p>
                  </a:txBody>
                  <a:tcPr marL="36000"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n-ea"/>
                        <a:ea typeface="+mn-ea"/>
                      </a:endParaRP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9525" cap="flat" cmpd="sng" algn="ctr">
                      <a:solidFill>
                        <a:schemeClr val="tx1">
                          <a:lumMod val="20000"/>
                          <a:lumOff val="8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4015172170"/>
                  </a:ext>
                </a:extLst>
              </a:tr>
              <a:tr h="442481">
                <a:tc>
                  <a:txBody>
                    <a:bodyPr/>
                    <a:lstStyle/>
                    <a:p>
                      <a:pPr algn="l" fontAlgn="ctr"/>
                      <a:r>
                        <a:rPr lang="ja-JP" altLang="en-US" sz="1000" b="1" i="0" u="none" strike="noStrike" dirty="0">
                          <a:solidFill>
                            <a:srgbClr val="000000"/>
                          </a:solidFill>
                          <a:effectLst/>
                          <a:latin typeface="+mn-ea"/>
                          <a:ea typeface="+mn-ea"/>
                        </a:rPr>
                        <a:t>合計</a:t>
                      </a:r>
                    </a:p>
                  </a:txBody>
                  <a:tcPr marL="36000" marR="7007"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r>
                        <a:rPr lang="ja-JP" altLang="en-US" sz="1000" b="1" i="0" u="none" strike="noStrike" dirty="0">
                          <a:solidFill>
                            <a:srgbClr val="000000"/>
                          </a:solidFill>
                          <a:effectLst/>
                          <a:latin typeface="Meiryo UI" panose="020B0604030504040204" pitchFamily="50" charset="-128"/>
                          <a:ea typeface="Meiryo UI" panose="020B0604030504040204" pitchFamily="50" charset="-128"/>
                        </a:rPr>
                        <a:t>　</a:t>
                      </a: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tc>
                  <a:txBody>
                    <a:bodyPr/>
                    <a:lstStyle/>
                    <a:p>
                      <a:pPr algn="r" fontAlgn="ctr"/>
                      <a:r>
                        <a:rPr lang="en-US" altLang="ja-JP" sz="1000" b="1" i="0" u="none" strike="noStrike" dirty="0">
                          <a:solidFill>
                            <a:srgbClr val="000000"/>
                          </a:solidFill>
                          <a:effectLst/>
                          <a:latin typeface="Meiryo UI" panose="020B0604030504040204" pitchFamily="50" charset="-128"/>
                          <a:ea typeface="Meiryo UI" panose="020B0604030504040204" pitchFamily="50" charset="-128"/>
                        </a:rPr>
                        <a:t>0</a:t>
                      </a:r>
                    </a:p>
                  </a:txBody>
                  <a:tcPr marL="36000" marR="36000" marT="7007" marB="0" anchor="ctr">
                    <a:lnL w="6350" cap="flat" cmpd="sng" algn="ctr">
                      <a:solidFill>
                        <a:schemeClr val="bg1">
                          <a:lumMod val="50000"/>
                        </a:schemeClr>
                      </a:solidFill>
                      <a:prstDash val="solid"/>
                      <a:round/>
                      <a:headEnd type="none" w="med" len="med"/>
                      <a:tailEnd type="none" w="med" len="med"/>
                    </a:lnL>
                    <a:lnR w="6350" cap="flat" cmpd="sng" algn="ctr">
                      <a:solidFill>
                        <a:schemeClr val="bg1">
                          <a:lumMod val="50000"/>
                        </a:schemeClr>
                      </a:solidFill>
                      <a:prstDash val="solid"/>
                      <a:round/>
                      <a:headEnd type="none" w="med" len="med"/>
                      <a:tailEnd type="none" w="med" len="med"/>
                    </a:lnR>
                    <a:lnT w="6350" cap="flat" cmpd="sng" algn="ctr">
                      <a:solidFill>
                        <a:schemeClr val="bg1">
                          <a:lumMod val="50000"/>
                        </a:schemeClr>
                      </a:solidFill>
                      <a:prstDash val="solid"/>
                      <a:round/>
                      <a:headEnd type="none" w="med" len="med"/>
                      <a:tailEnd type="none" w="med" len="med"/>
                    </a:lnT>
                    <a:lnB w="6350" cap="flat" cmpd="sng" algn="ctr">
                      <a:solidFill>
                        <a:schemeClr val="bg1">
                          <a:lumMod val="50000"/>
                        </a:schemeClr>
                      </a:solidFill>
                      <a:prstDash val="solid"/>
                      <a:round/>
                      <a:headEnd type="none" w="med" len="med"/>
                      <a:tailEnd type="none" w="med" len="med"/>
                    </a:lnB>
                    <a:solidFill>
                      <a:srgbClr val="D9D9D9"/>
                    </a:solidFill>
                  </a:tcPr>
                </a:tc>
                <a:extLst>
                  <a:ext uri="{0D108BD9-81ED-4DB2-BD59-A6C34878D82A}">
                    <a16:rowId xmlns:a16="http://schemas.microsoft.com/office/drawing/2014/main" val="3246499542"/>
                  </a:ext>
                </a:extLst>
              </a:tr>
            </a:tbl>
          </a:graphicData>
        </a:graphic>
      </p:graphicFrame>
      <p:sp>
        <p:nvSpPr>
          <p:cNvPr id="7" name="コンテンツ プレースホルダー 2">
            <a:extLst>
              <a:ext uri="{FF2B5EF4-FFF2-40B4-BE49-F238E27FC236}">
                <a16:creationId xmlns:a16="http://schemas.microsoft.com/office/drawing/2014/main" id="{EBA556A3-6BA7-4BBD-B259-3E09DB056AA2}"/>
              </a:ext>
            </a:extLst>
          </p:cNvPr>
          <p:cNvSpPr txBox="1">
            <a:spLocks/>
          </p:cNvSpPr>
          <p:nvPr/>
        </p:nvSpPr>
        <p:spPr>
          <a:xfrm>
            <a:off x="5284345" y="1253809"/>
            <a:ext cx="4200381" cy="584135"/>
          </a:xfrm>
          <a:prstGeom prst="rect">
            <a:avLst/>
          </a:prstGeom>
        </p:spPr>
        <p:txBody>
          <a:bodyPr lIns="0" tIns="0" rIns="0" bIns="0"/>
          <a:lstStyle>
            <a:lvl1pPr marL="166739"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defRPr kumimoji="1" sz="1297" kern="1200" spc="0" baseline="0">
                <a:solidFill>
                  <a:schemeClr val="tx2"/>
                </a:solidFill>
                <a:latin typeface="EYInterstate" panose="02000503020000020004" pitchFamily="2" charset="0"/>
                <a:ea typeface="Meiryo UI" panose="020B0604030504040204" pitchFamily="50" charset="-128"/>
                <a:cs typeface="+mn-cs"/>
              </a:defRPr>
            </a:lvl1pPr>
            <a:lvl2pPr marL="499986"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defRPr kumimoji="1" sz="1297" kern="1200" spc="0" baseline="0">
                <a:solidFill>
                  <a:schemeClr val="tx2"/>
                </a:solidFill>
                <a:latin typeface="EYInterstate" panose="02000503020000020004" pitchFamily="2" charset="0"/>
                <a:ea typeface="Meiryo UI" panose="020B0604030504040204" pitchFamily="50" charset="-128"/>
                <a:cs typeface="+mn-cs"/>
              </a:defRPr>
            </a:lvl2pPr>
            <a:lvl3pPr marL="833697" marR="0" indent="-166739" algn="just" defTabSz="836743"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defRPr kumimoji="1" sz="1297" kern="1200" spc="0" baseline="0">
                <a:solidFill>
                  <a:schemeClr val="tx2"/>
                </a:solidFill>
                <a:latin typeface="+mn-lt"/>
                <a:ea typeface="+mn-ea"/>
                <a:cs typeface="+mn-cs"/>
              </a:defRPr>
            </a:lvl3pPr>
            <a:lvl4pPr marL="1167176" marR="0"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tab pos="998503" algn="l"/>
              </a:tabLst>
              <a:defRPr kumimoji="1" sz="1297" kern="1200" spc="0" baseline="0">
                <a:solidFill>
                  <a:schemeClr val="tx2"/>
                </a:solidFill>
                <a:latin typeface="EYInterstate" panose="02000503020000020004" pitchFamily="2" charset="0"/>
                <a:ea typeface="Meiryo UI" panose="020B0604030504040204" pitchFamily="50" charset="-128"/>
                <a:cs typeface="+mn-cs"/>
              </a:defRPr>
            </a:lvl4pPr>
            <a:lvl5pPr marL="1824951" indent="-163232" algn="l" defTabSz="966214" rtl="0" eaLnBrk="1" latinLnBrk="0" hangingPunct="1">
              <a:spcBef>
                <a:spcPct val="20000"/>
              </a:spcBef>
              <a:buClr>
                <a:schemeClr val="accent1"/>
              </a:buClr>
              <a:buSzPct val="100000"/>
              <a:buFont typeface="EYInterstate" panose="02000503020000020004" pitchFamily="2" charset="0"/>
              <a:buChar char="•"/>
              <a:defRPr kumimoji="1" sz="1111" kern="1200">
                <a:solidFill>
                  <a:schemeClr val="tx2"/>
                </a:solidFill>
                <a:latin typeface="+mn-lt"/>
                <a:ea typeface="+mn-ea"/>
                <a:cs typeface="+mn-cs"/>
              </a:defRPr>
            </a:lvl5pPr>
            <a:lvl6pPr marL="2657088"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6pPr>
            <a:lvl7pPr marL="2898642" indent="0" algn="l" defTabSz="966214" rtl="0" eaLnBrk="1" latinLnBrk="0" hangingPunct="1">
              <a:spcBef>
                <a:spcPct val="20000"/>
              </a:spcBef>
              <a:buFont typeface="Arial" pitchFamily="34" charset="0"/>
              <a:buNone/>
              <a:defRPr kumimoji="1" sz="2131" kern="1200">
                <a:solidFill>
                  <a:schemeClr val="tx1"/>
                </a:solidFill>
                <a:latin typeface="+mn-lt"/>
                <a:ea typeface="+mn-ea"/>
                <a:cs typeface="+mn-cs"/>
              </a:defRPr>
            </a:lvl7pPr>
            <a:lvl8pPr marL="3623302"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8pPr>
            <a:lvl9pPr marL="4106409"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9pPr>
          </a:lstStyle>
          <a:p>
            <a:pPr>
              <a:buClr>
                <a:schemeClr val="accent5"/>
              </a:buClr>
              <a:buFont typeface="Arial" panose="020B0604020202020204" pitchFamily="34" charset="0"/>
              <a:buChar char="•"/>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実証実験を行うにあたり、現時点で予定している事業費を記載してください。</a:t>
            </a:r>
          </a:p>
        </p:txBody>
      </p:sp>
    </p:spTree>
    <p:extLst>
      <p:ext uri="{BB962C8B-B14F-4D97-AF65-F5344CB8AC3E}">
        <p14:creationId xmlns:p14="http://schemas.microsoft.com/office/powerpoint/2010/main" val="2982559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7121C9-D1C7-46C3-85CB-A5A8A9CDF2B9}"/>
              </a:ext>
            </a:extLst>
          </p:cNvPr>
          <p:cNvSpPr>
            <a:spLocks noGrp="1"/>
          </p:cNvSpPr>
          <p:nvPr>
            <p:ph type="title"/>
          </p:nvPr>
        </p:nvSpPr>
        <p:spPr/>
        <p:txBody>
          <a:bodyPr/>
          <a:lstStyle/>
          <a:p>
            <a:endParaRPr kumimoji="1" lang="ja-JP" altLang="en-US" dirty="0"/>
          </a:p>
        </p:txBody>
      </p:sp>
      <p:sp>
        <p:nvSpPr>
          <p:cNvPr id="3" name="テキスト プレースホルダー 2">
            <a:extLst>
              <a:ext uri="{FF2B5EF4-FFF2-40B4-BE49-F238E27FC236}">
                <a16:creationId xmlns:a16="http://schemas.microsoft.com/office/drawing/2014/main" id="{67594ABE-664C-4978-9080-521D82DA52D0}"/>
              </a:ext>
            </a:extLst>
          </p:cNvPr>
          <p:cNvSpPr>
            <a:spLocks noGrp="1"/>
          </p:cNvSpPr>
          <p:nvPr>
            <p:ph type="body" sz="quarter" idx="11"/>
          </p:nvPr>
        </p:nvSpPr>
        <p:spPr/>
        <p:txBody>
          <a:bodyPr/>
          <a:lstStyle/>
          <a:p>
            <a:endParaRPr kumimoji="1" lang="en-US" altLang="ja-JP" dirty="0"/>
          </a:p>
          <a:p>
            <a:r>
              <a:rPr lang="ja-JP" altLang="en-US" dirty="0"/>
              <a:t>実証実験実施に向けた体制</a:t>
            </a:r>
            <a:endParaRPr kumimoji="1" lang="ja-JP" altLang="en-US" dirty="0"/>
          </a:p>
        </p:txBody>
      </p:sp>
      <p:sp>
        <p:nvSpPr>
          <p:cNvPr id="5" name="コンテンツ プレースホルダー 2">
            <a:extLst>
              <a:ext uri="{FF2B5EF4-FFF2-40B4-BE49-F238E27FC236}">
                <a16:creationId xmlns:a16="http://schemas.microsoft.com/office/drawing/2014/main" id="{EBA556A3-6BA7-4BBD-B259-3E09DB056AA2}"/>
              </a:ext>
            </a:extLst>
          </p:cNvPr>
          <p:cNvSpPr>
            <a:spLocks noGrp="1"/>
          </p:cNvSpPr>
          <p:nvPr>
            <p:ph type="body" sz="quarter" idx="15"/>
          </p:nvPr>
        </p:nvSpPr>
        <p:spPr>
          <a:xfrm>
            <a:off x="613777" y="1193775"/>
            <a:ext cx="8870950" cy="1373608"/>
          </a:xfrm>
        </p:spPr>
        <p:txBody>
          <a:bodyPr/>
          <a:lstStyle/>
          <a:p>
            <a:pPr>
              <a:buClr>
                <a:schemeClr val="accent5"/>
              </a:buClr>
              <a:buFont typeface="Arial" panose="020B0604020202020204" pitchFamily="34" charset="0"/>
              <a:buChar char="•"/>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実証実験を行うにあたり、体制と役割を具体的に記載ください。</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Clr>
                <a:schemeClr val="accent5"/>
              </a:buClr>
              <a:buNone/>
            </a:pPr>
            <a:r>
              <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市町村との連携を想定されている場合</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には</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、連携先の市町村の誰から支援をしていただけるのか、どのような支援を行っていただける想定なのか、どのようなフィールドを提供していただける予定なのかを「責任・実施内容」へ具体的に記載ください</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buClr>
                <a:schemeClr val="accent5"/>
              </a:buClr>
              <a:buFont typeface="Arial" panose="020B0604020202020204" pitchFamily="34" charset="0"/>
              <a:buChar char="•"/>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連携先企業がある場合はそちらの情報も記載ください。</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buClr>
                <a:schemeClr val="accent5"/>
              </a:buClr>
              <a:buFont typeface="Arial" panose="020B0604020202020204" pitchFamily="34" charset="0"/>
              <a:buChar char="•"/>
            </a:pPr>
            <a:endPar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 name="直線コネクタ 54">
            <a:extLst>
              <a:ext uri="{FF2B5EF4-FFF2-40B4-BE49-F238E27FC236}">
                <a16:creationId xmlns:a16="http://schemas.microsoft.com/office/drawing/2014/main" id="{62F23760-6A37-2213-5E68-B87BFECBF1E2}"/>
              </a:ext>
            </a:extLst>
          </p:cNvPr>
          <p:cNvCxnSpPr>
            <a:cxnSpLocks/>
            <a:stCxn id="13" idx="2"/>
            <a:endCxn id="8" idx="1"/>
          </p:cNvCxnSpPr>
          <p:nvPr/>
        </p:nvCxnSpPr>
        <p:spPr>
          <a:xfrm rot="16200000" flipH="1">
            <a:off x="3842003" y="4250026"/>
            <a:ext cx="186766" cy="1032515"/>
          </a:xfrm>
          <a:prstGeom prst="bentConnector2">
            <a:avLst/>
          </a:prstGeom>
          <a:ln w="12700">
            <a:solidFill>
              <a:schemeClr val="accent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7" name="表 6">
            <a:extLst>
              <a:ext uri="{FF2B5EF4-FFF2-40B4-BE49-F238E27FC236}">
                <a16:creationId xmlns:a16="http://schemas.microsoft.com/office/drawing/2014/main" id="{1B237112-3966-F696-01C0-3E12B69227B2}"/>
              </a:ext>
            </a:extLst>
          </p:cNvPr>
          <p:cNvGraphicFramePr>
            <a:graphicFrameLocks noGrp="1"/>
          </p:cNvGraphicFramePr>
          <p:nvPr>
            <p:extLst/>
          </p:nvPr>
        </p:nvGraphicFramePr>
        <p:xfrm>
          <a:off x="2514019" y="2616793"/>
          <a:ext cx="1810220" cy="864000"/>
        </p:xfrm>
        <a:graphic>
          <a:graphicData uri="http://schemas.openxmlformats.org/drawingml/2006/table">
            <a:tbl>
              <a:tblPr firstRow="1" bandRow="1">
                <a:tableStyleId>{69012ECD-51FC-41F1-AA8D-1B2483CD663E}</a:tableStyleId>
              </a:tblPr>
              <a:tblGrid>
                <a:gridCol w="1810220">
                  <a:extLst>
                    <a:ext uri="{9D8B030D-6E8A-4147-A177-3AD203B41FA5}">
                      <a16:colId xmlns:a16="http://schemas.microsoft.com/office/drawing/2014/main" val="20000"/>
                    </a:ext>
                  </a:extLst>
                </a:gridCol>
              </a:tblGrid>
              <a:tr h="326400">
                <a:tc>
                  <a:txBody>
                    <a:bodyPr/>
                    <a:lstStyle/>
                    <a:p>
                      <a:pPr algn="ctr"/>
                      <a:r>
                        <a:rPr kumimoji="1" lang="ja-JP" altLang="en-US" sz="1100" baseline="0" dirty="0">
                          <a:solidFill>
                            <a:schemeClr val="tx2"/>
                          </a:solidFill>
                          <a:latin typeface="EYInterstate" panose="02000503020000020004" pitchFamily="2" charset="0"/>
                          <a:ea typeface="Meiryo UI" panose="020B0604030504040204" pitchFamily="50" charset="-128"/>
                        </a:rPr>
                        <a:t>統括責任者</a:t>
                      </a:r>
                    </a:p>
                  </a:txBody>
                  <a:tcPr marL="81960" marR="81960" anchor="ctr">
                    <a:lnL w="12700" cap="flat" cmpd="sng" algn="ctr">
                      <a:solidFill>
                        <a:srgbClr val="4EC0BA"/>
                      </a:solidFill>
                      <a:prstDash val="solid"/>
                      <a:round/>
                      <a:headEnd type="none" w="med" len="med"/>
                      <a:tailEnd type="none" w="med" len="med"/>
                    </a:lnL>
                    <a:lnR w="12700" cap="flat" cmpd="sng" algn="ctr">
                      <a:solidFill>
                        <a:srgbClr val="4EC0BA"/>
                      </a:solidFill>
                      <a:prstDash val="solid"/>
                      <a:round/>
                      <a:headEnd type="none" w="med" len="med"/>
                      <a:tailEnd type="none" w="med" len="med"/>
                    </a:lnR>
                    <a:lnT w="12700" cap="flat" cmpd="sng" algn="ctr">
                      <a:solidFill>
                        <a:srgbClr val="4EC0BA"/>
                      </a:solidFill>
                      <a:prstDash val="solid"/>
                      <a:round/>
                      <a:headEnd type="none" w="med" len="med"/>
                      <a:tailEnd type="none" w="med" len="med"/>
                    </a:lnT>
                    <a:lnB w="12700" cap="flat" cmpd="sng" algn="ctr">
                      <a:solidFill>
                        <a:srgbClr val="4EC0BA"/>
                      </a:solidFill>
                      <a:prstDash val="solid"/>
                      <a:round/>
                      <a:headEnd type="none" w="med" len="med"/>
                      <a:tailEnd type="none" w="med" len="med"/>
                    </a:lnB>
                    <a:solidFill>
                      <a:srgbClr val="4EC0BA"/>
                    </a:solidFill>
                  </a:tcPr>
                </a:tc>
                <a:extLst>
                  <a:ext uri="{0D108BD9-81ED-4DB2-BD59-A6C34878D82A}">
                    <a16:rowId xmlns:a16="http://schemas.microsoft.com/office/drawing/2014/main" val="10000"/>
                  </a:ext>
                </a:extLst>
              </a:tr>
              <a:tr h="537600">
                <a:tc>
                  <a:txBody>
                    <a:bodyPr/>
                    <a:lstStyle/>
                    <a:p>
                      <a:pPr algn="l"/>
                      <a:r>
                        <a:rPr kumimoji="1" lang="ja-JP" altLang="en-US" sz="1100" b="1" baseline="0" dirty="0">
                          <a:solidFill>
                            <a:schemeClr val="tx2"/>
                          </a:solidFill>
                          <a:latin typeface="EYInterstate" panose="02000503020000020004" pitchFamily="2" charset="0"/>
                          <a:ea typeface="Meiryo UI" panose="020B0604030504040204" pitchFamily="50" charset="-128"/>
                        </a:rPr>
                        <a:t>役職：</a:t>
                      </a:r>
                      <a:endParaRPr kumimoji="1" lang="en-US" altLang="ja-JP" sz="1100" b="1" baseline="0" dirty="0">
                        <a:solidFill>
                          <a:schemeClr val="tx2"/>
                        </a:solidFill>
                        <a:latin typeface="EYInterstate" panose="02000503020000020004" pitchFamily="2" charset="0"/>
                        <a:ea typeface="Meiryo UI" panose="020B0604030504040204" pitchFamily="50" charset="-128"/>
                      </a:endParaRPr>
                    </a:p>
                    <a:p>
                      <a:pPr algn="ctr"/>
                      <a:r>
                        <a:rPr kumimoji="1" lang="en-US" altLang="ja-JP" sz="1100" baseline="0" dirty="0">
                          <a:solidFill>
                            <a:schemeClr val="tx2"/>
                          </a:solidFill>
                          <a:latin typeface="EYInterstate" panose="02000503020000020004" pitchFamily="2" charset="0"/>
                          <a:ea typeface="Meiryo UI" panose="020B0604030504040204" pitchFamily="50" charset="-128"/>
                        </a:rPr>
                        <a:t>XX</a:t>
                      </a:r>
                      <a:r>
                        <a:rPr kumimoji="1" lang="ja-JP" altLang="en-US" sz="1100" baseline="0" dirty="0">
                          <a:solidFill>
                            <a:schemeClr val="tx2"/>
                          </a:solidFill>
                          <a:latin typeface="EYInterstate" panose="02000503020000020004" pitchFamily="2" charset="0"/>
                          <a:ea typeface="Meiryo UI" panose="020B0604030504040204" pitchFamily="50" charset="-128"/>
                        </a:rPr>
                        <a:t> </a:t>
                      </a:r>
                      <a:r>
                        <a:rPr kumimoji="1" lang="en-US" altLang="ja-JP" sz="1100" baseline="0" dirty="0">
                          <a:solidFill>
                            <a:schemeClr val="tx2"/>
                          </a:solidFill>
                          <a:latin typeface="EYInterstate" panose="02000503020000020004" pitchFamily="2" charset="0"/>
                          <a:ea typeface="Meiryo UI" panose="020B0604030504040204" pitchFamily="50" charset="-128"/>
                        </a:rPr>
                        <a:t>XX </a:t>
                      </a:r>
                      <a:endParaRPr kumimoji="1" lang="ja-JP" altLang="en-US" sz="1100" baseline="0" dirty="0">
                        <a:solidFill>
                          <a:schemeClr val="tx2"/>
                        </a:solidFill>
                        <a:latin typeface="EYInterstate" panose="02000503020000020004" pitchFamily="2" charset="0"/>
                        <a:ea typeface="Meiryo UI" panose="020B0604030504040204" pitchFamily="50" charset="-128"/>
                      </a:endParaRPr>
                    </a:p>
                  </a:txBody>
                  <a:tcPr marL="81960" marR="81960" anchor="ctr">
                    <a:lnL w="12700" cap="flat" cmpd="sng" algn="ctr">
                      <a:solidFill>
                        <a:srgbClr val="4EC0BA"/>
                      </a:solidFill>
                      <a:prstDash val="solid"/>
                      <a:round/>
                      <a:headEnd type="none" w="med" len="med"/>
                      <a:tailEnd type="none" w="med" len="med"/>
                    </a:lnL>
                    <a:lnR w="12700" cap="flat" cmpd="sng" algn="ctr">
                      <a:solidFill>
                        <a:srgbClr val="4EC0BA"/>
                      </a:solidFill>
                      <a:prstDash val="solid"/>
                      <a:round/>
                      <a:headEnd type="none" w="med" len="med"/>
                      <a:tailEnd type="none" w="med" len="med"/>
                    </a:lnR>
                    <a:lnT w="12700" cap="flat" cmpd="sng" algn="ctr">
                      <a:solidFill>
                        <a:srgbClr val="4EC0BA"/>
                      </a:solidFill>
                      <a:prstDash val="solid"/>
                      <a:round/>
                      <a:headEnd type="none" w="med" len="med"/>
                      <a:tailEnd type="none" w="med" len="med"/>
                    </a:lnT>
                    <a:lnB w="12700" cap="flat" cmpd="sng" algn="ctr">
                      <a:solidFill>
                        <a:srgbClr val="4EC0BA"/>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8" name="表 7">
            <a:extLst>
              <a:ext uri="{FF2B5EF4-FFF2-40B4-BE49-F238E27FC236}">
                <a16:creationId xmlns:a16="http://schemas.microsoft.com/office/drawing/2014/main" id="{F0D11EAA-28B3-AFF3-A3D0-78CD1E3357E6}"/>
              </a:ext>
            </a:extLst>
          </p:cNvPr>
          <p:cNvGraphicFramePr>
            <a:graphicFrameLocks noGrp="1"/>
          </p:cNvGraphicFramePr>
          <p:nvPr>
            <p:extLst/>
          </p:nvPr>
        </p:nvGraphicFramePr>
        <p:xfrm>
          <a:off x="4451644" y="4434017"/>
          <a:ext cx="1728128" cy="851300"/>
        </p:xfrm>
        <a:graphic>
          <a:graphicData uri="http://schemas.openxmlformats.org/drawingml/2006/table">
            <a:tbl>
              <a:tblPr firstRow="1" bandRow="1">
                <a:tableStyleId>{69012ECD-51FC-41F1-AA8D-1B2483CD663E}</a:tableStyleId>
              </a:tblPr>
              <a:tblGrid>
                <a:gridCol w="1728128">
                  <a:extLst>
                    <a:ext uri="{9D8B030D-6E8A-4147-A177-3AD203B41FA5}">
                      <a16:colId xmlns:a16="http://schemas.microsoft.com/office/drawing/2014/main" val="20000"/>
                    </a:ext>
                  </a:extLst>
                </a:gridCol>
              </a:tblGrid>
              <a:tr h="321602">
                <a:tc>
                  <a:txBody>
                    <a:bodyPr/>
                    <a:lstStyle/>
                    <a:p>
                      <a:pPr algn="ctr"/>
                      <a:r>
                        <a:rPr kumimoji="1" lang="ja-JP" altLang="en-US" sz="1100" baseline="0" dirty="0">
                          <a:solidFill>
                            <a:schemeClr val="tx2"/>
                          </a:solidFill>
                          <a:latin typeface="EYInterstate" panose="02000503020000020004" pitchFamily="2" charset="0"/>
                          <a:ea typeface="Meiryo UI" panose="020B0604030504040204" pitchFamily="50" charset="-128"/>
                        </a:rPr>
                        <a:t>アドバイザー</a:t>
                      </a:r>
                    </a:p>
                  </a:txBody>
                  <a:tcPr marL="74940" marR="74940" anchor="ctr">
                    <a:lnL w="12700" cap="flat" cmpd="sng" algn="ctr">
                      <a:solidFill>
                        <a:srgbClr val="4EC0BA"/>
                      </a:solidFill>
                      <a:prstDash val="solid"/>
                      <a:round/>
                      <a:headEnd type="none" w="med" len="med"/>
                      <a:tailEnd type="none" w="med" len="med"/>
                    </a:lnL>
                    <a:lnR w="12700" cap="flat" cmpd="sng" algn="ctr">
                      <a:solidFill>
                        <a:srgbClr val="4EC0BA"/>
                      </a:solidFill>
                      <a:prstDash val="solid"/>
                      <a:round/>
                      <a:headEnd type="none" w="med" len="med"/>
                      <a:tailEnd type="none" w="med" len="med"/>
                    </a:lnR>
                    <a:lnT w="12700" cap="flat" cmpd="sng" algn="ctr">
                      <a:solidFill>
                        <a:srgbClr val="4EC0BA"/>
                      </a:solidFill>
                      <a:prstDash val="solid"/>
                      <a:round/>
                      <a:headEnd type="none" w="med" len="med"/>
                      <a:tailEnd type="none" w="med" len="med"/>
                    </a:lnT>
                    <a:lnB w="12700" cap="flat" cmpd="sng" algn="ctr">
                      <a:solidFill>
                        <a:srgbClr val="4EC0BA"/>
                      </a:solidFill>
                      <a:prstDash val="solid"/>
                      <a:round/>
                      <a:headEnd type="none" w="med" len="med"/>
                      <a:tailEnd type="none" w="med" len="med"/>
                    </a:lnB>
                    <a:solidFill>
                      <a:srgbClr val="4EC0BA"/>
                    </a:solidFill>
                  </a:tcPr>
                </a:tc>
                <a:extLst>
                  <a:ext uri="{0D108BD9-81ED-4DB2-BD59-A6C34878D82A}">
                    <a16:rowId xmlns:a16="http://schemas.microsoft.com/office/drawing/2014/main" val="10000"/>
                  </a:ext>
                </a:extLst>
              </a:tr>
              <a:tr h="529698">
                <a:tc>
                  <a:txBody>
                    <a:bodyPr/>
                    <a:lstStyle/>
                    <a:p>
                      <a:pPr algn="l"/>
                      <a:r>
                        <a:rPr kumimoji="1" lang="ja-JP" altLang="en-US" sz="1100" b="1" baseline="0" dirty="0">
                          <a:solidFill>
                            <a:schemeClr val="tx2"/>
                          </a:solidFill>
                          <a:latin typeface="EYInterstate" panose="02000503020000020004" pitchFamily="2" charset="0"/>
                          <a:ea typeface="Meiryo UI" panose="020B0604030504040204" pitchFamily="50" charset="-128"/>
                        </a:rPr>
                        <a:t>役職：</a:t>
                      </a:r>
                      <a:endParaRPr kumimoji="1" lang="en-US" altLang="ja-JP" sz="1100" b="1" baseline="0" dirty="0">
                        <a:solidFill>
                          <a:schemeClr val="tx2"/>
                        </a:solidFill>
                        <a:latin typeface="EYInterstate" panose="02000503020000020004" pitchFamily="2" charset="0"/>
                        <a:ea typeface="Meiryo UI" panose="020B0604030504040204" pitchFamily="50" charset="-128"/>
                      </a:endParaRPr>
                    </a:p>
                    <a:p>
                      <a:pPr algn="ctr"/>
                      <a:r>
                        <a:rPr kumimoji="1" lang="en-US" altLang="ja-JP" sz="1100" b="0" baseline="0" dirty="0">
                          <a:solidFill>
                            <a:schemeClr val="tx2"/>
                          </a:solidFill>
                          <a:latin typeface="EYInterstate" panose="02000503020000020004" pitchFamily="2" charset="0"/>
                          <a:ea typeface="Meiryo UI" panose="020B0604030504040204" pitchFamily="50" charset="-128"/>
                        </a:rPr>
                        <a:t>XX </a:t>
                      </a:r>
                      <a:r>
                        <a:rPr kumimoji="1" lang="en-US" altLang="ja-JP" sz="1100" b="0" baseline="0" dirty="0" err="1">
                          <a:solidFill>
                            <a:schemeClr val="tx2"/>
                          </a:solidFill>
                          <a:latin typeface="EYInterstate" panose="02000503020000020004" pitchFamily="2" charset="0"/>
                          <a:ea typeface="Meiryo UI" panose="020B0604030504040204" pitchFamily="50" charset="-128"/>
                        </a:rPr>
                        <a:t>XX</a:t>
                      </a:r>
                      <a:endParaRPr kumimoji="1" lang="ja-JP" altLang="en-US" sz="1100" b="0" baseline="0" dirty="0">
                        <a:solidFill>
                          <a:schemeClr val="tx2"/>
                        </a:solidFill>
                        <a:latin typeface="EYInterstate" panose="02000503020000020004" pitchFamily="2" charset="0"/>
                        <a:ea typeface="Meiryo UI" panose="020B0604030504040204" pitchFamily="50" charset="-128"/>
                      </a:endParaRPr>
                    </a:p>
                  </a:txBody>
                  <a:tcPr marL="74940" marR="74940" anchor="ctr">
                    <a:lnL w="12700" cap="flat" cmpd="sng" algn="ctr">
                      <a:solidFill>
                        <a:srgbClr val="4EC0BA"/>
                      </a:solidFill>
                      <a:prstDash val="solid"/>
                      <a:round/>
                      <a:headEnd type="none" w="med" len="med"/>
                      <a:tailEnd type="none" w="med" len="med"/>
                    </a:lnL>
                    <a:lnR w="12700" cap="flat" cmpd="sng" algn="ctr">
                      <a:solidFill>
                        <a:srgbClr val="4EC0BA"/>
                      </a:solidFill>
                      <a:prstDash val="solid"/>
                      <a:round/>
                      <a:headEnd type="none" w="med" len="med"/>
                      <a:tailEnd type="none" w="med" len="med"/>
                    </a:lnR>
                    <a:lnT w="12700" cap="flat" cmpd="sng" algn="ctr">
                      <a:solidFill>
                        <a:srgbClr val="4EC0BA"/>
                      </a:solidFill>
                      <a:prstDash val="solid"/>
                      <a:round/>
                      <a:headEnd type="none" w="med" len="med"/>
                      <a:tailEnd type="none" w="med" len="med"/>
                    </a:lnT>
                    <a:lnB w="12700" cap="flat" cmpd="sng" algn="ctr">
                      <a:solidFill>
                        <a:srgbClr val="4EC0BA"/>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9" name="表 8">
            <a:extLst>
              <a:ext uri="{FF2B5EF4-FFF2-40B4-BE49-F238E27FC236}">
                <a16:creationId xmlns:a16="http://schemas.microsoft.com/office/drawing/2014/main" id="{BD1CEE45-2D7F-FFD5-BEC6-89AB34C37AB4}"/>
              </a:ext>
            </a:extLst>
          </p:cNvPr>
          <p:cNvGraphicFramePr>
            <a:graphicFrameLocks noGrp="1"/>
          </p:cNvGraphicFramePr>
          <p:nvPr>
            <p:extLst/>
          </p:nvPr>
        </p:nvGraphicFramePr>
        <p:xfrm>
          <a:off x="2514017" y="5155405"/>
          <a:ext cx="1810220" cy="1596164"/>
        </p:xfrm>
        <a:graphic>
          <a:graphicData uri="http://schemas.openxmlformats.org/drawingml/2006/table">
            <a:tbl>
              <a:tblPr firstRow="1" bandRow="1">
                <a:tableStyleId>{69012ECD-51FC-41F1-AA8D-1B2483CD663E}</a:tableStyleId>
              </a:tblPr>
              <a:tblGrid>
                <a:gridCol w="1810220">
                  <a:extLst>
                    <a:ext uri="{9D8B030D-6E8A-4147-A177-3AD203B41FA5}">
                      <a16:colId xmlns:a16="http://schemas.microsoft.com/office/drawing/2014/main" val="20000"/>
                    </a:ext>
                  </a:extLst>
                </a:gridCol>
              </a:tblGrid>
              <a:tr h="330678">
                <a:tc>
                  <a:txBody>
                    <a:bodyPr/>
                    <a:lstStyle/>
                    <a:p>
                      <a:pPr algn="ctr"/>
                      <a:r>
                        <a:rPr kumimoji="1" lang="ja-JP" altLang="en-US" sz="1100" baseline="0" dirty="0">
                          <a:solidFill>
                            <a:schemeClr val="tx2"/>
                          </a:solidFill>
                          <a:latin typeface="EYInterstate" panose="02000503020000020004" pitchFamily="2" charset="0"/>
                          <a:ea typeface="Meiryo UI" panose="020B0604030504040204" pitchFamily="50" charset="-128"/>
                        </a:rPr>
                        <a:t>担当チーム</a:t>
                      </a:r>
                    </a:p>
                  </a:txBody>
                  <a:tcPr marL="81960" marR="81960" anchor="ctr">
                    <a:lnL w="12700" cap="flat" cmpd="sng" algn="ctr">
                      <a:solidFill>
                        <a:srgbClr val="4EC0BA"/>
                      </a:solidFill>
                      <a:prstDash val="solid"/>
                      <a:round/>
                      <a:headEnd type="none" w="med" len="med"/>
                      <a:tailEnd type="none" w="med" len="med"/>
                    </a:lnL>
                    <a:lnR w="12700" cap="flat" cmpd="sng" algn="ctr">
                      <a:solidFill>
                        <a:srgbClr val="4EC0BA"/>
                      </a:solidFill>
                      <a:prstDash val="solid"/>
                      <a:round/>
                      <a:headEnd type="none" w="med" len="med"/>
                      <a:tailEnd type="none" w="med" len="med"/>
                    </a:lnR>
                    <a:lnT w="12700" cap="flat" cmpd="sng" algn="ctr">
                      <a:solidFill>
                        <a:srgbClr val="4EC0BA"/>
                      </a:solidFill>
                      <a:prstDash val="solid"/>
                      <a:round/>
                      <a:headEnd type="none" w="med" len="med"/>
                      <a:tailEnd type="none" w="med" len="med"/>
                    </a:lnT>
                    <a:lnB w="12700" cap="flat" cmpd="sng" algn="ctr">
                      <a:solidFill>
                        <a:srgbClr val="4EC0BA"/>
                      </a:solidFill>
                      <a:prstDash val="solid"/>
                      <a:round/>
                      <a:headEnd type="none" w="med" len="med"/>
                      <a:tailEnd type="none" w="med" len="med"/>
                    </a:lnB>
                    <a:solidFill>
                      <a:srgbClr val="4EC0BA"/>
                    </a:solidFill>
                  </a:tcPr>
                </a:tc>
                <a:extLst>
                  <a:ext uri="{0D108BD9-81ED-4DB2-BD59-A6C34878D82A}">
                    <a16:rowId xmlns:a16="http://schemas.microsoft.com/office/drawing/2014/main" val="10000"/>
                  </a:ext>
                </a:extLst>
              </a:tr>
              <a:tr h="1265486">
                <a:tc>
                  <a:txBody>
                    <a:bodyPr/>
                    <a:lstStyle/>
                    <a:p>
                      <a:r>
                        <a:rPr lang="ja-JP" altLang="en-US" sz="1100" b="1" baseline="0" dirty="0">
                          <a:solidFill>
                            <a:schemeClr val="tx2"/>
                          </a:solidFill>
                          <a:latin typeface="EYInterstate" panose="02000503020000020004" pitchFamily="2" charset="0"/>
                          <a:ea typeface="Meiryo UI" panose="020B0604030504040204" pitchFamily="50" charset="-128"/>
                        </a:rPr>
                        <a:t>役職：</a:t>
                      </a:r>
                      <a:endParaRPr lang="en-US" altLang="ja-JP" sz="1100" b="1" baseline="0" dirty="0">
                        <a:solidFill>
                          <a:schemeClr val="tx2"/>
                        </a:solidFill>
                        <a:latin typeface="EYInterstate" panose="02000503020000020004" pitchFamily="2" charset="0"/>
                        <a:ea typeface="Meiryo UI" panose="020B0604030504040204" pitchFamily="50" charset="-128"/>
                      </a:endParaRPr>
                    </a:p>
                    <a:p>
                      <a:pPr algn="ctr"/>
                      <a:r>
                        <a:rPr lang="en-US" altLang="ja-JP" sz="1100" baseline="0" dirty="0">
                          <a:solidFill>
                            <a:schemeClr val="tx2"/>
                          </a:solidFill>
                          <a:latin typeface="EYInterstate" panose="02000503020000020004" pitchFamily="2" charset="0"/>
                          <a:ea typeface="Meiryo UI" panose="020B0604030504040204" pitchFamily="50" charset="-128"/>
                        </a:rPr>
                        <a:t>XX</a:t>
                      </a:r>
                      <a:r>
                        <a:rPr lang="ja-JP" altLang="en-US" sz="1100" baseline="0" dirty="0">
                          <a:solidFill>
                            <a:schemeClr val="tx2"/>
                          </a:solidFill>
                          <a:latin typeface="EYInterstate" panose="02000503020000020004" pitchFamily="2" charset="0"/>
                          <a:ea typeface="Meiryo UI" panose="020B0604030504040204" pitchFamily="50" charset="-128"/>
                        </a:rPr>
                        <a:t> </a:t>
                      </a:r>
                      <a:r>
                        <a:rPr lang="en-US" altLang="ja-JP" sz="1100" baseline="0" dirty="0">
                          <a:solidFill>
                            <a:schemeClr val="tx2"/>
                          </a:solidFill>
                          <a:latin typeface="EYInterstate" panose="02000503020000020004" pitchFamily="2" charset="0"/>
                          <a:ea typeface="Meiryo UI" panose="020B0604030504040204" pitchFamily="50" charset="-128"/>
                        </a:rPr>
                        <a:t>XX</a:t>
                      </a:r>
                      <a:r>
                        <a:rPr lang="ja-JP" altLang="en-US" sz="1100" baseline="0" dirty="0">
                          <a:solidFill>
                            <a:srgbClr val="FF0000"/>
                          </a:solidFill>
                          <a:latin typeface="EYInterstate" panose="02000503020000020004" pitchFamily="2" charset="0"/>
                          <a:ea typeface="Meiryo UI" panose="020B0604030504040204" pitchFamily="50" charset="-128"/>
                        </a:rPr>
                        <a:t>★</a:t>
                      </a:r>
                      <a:endParaRPr lang="en-US" altLang="ja-JP" sz="1100" baseline="0" dirty="0">
                        <a:solidFill>
                          <a:srgbClr val="FF0000"/>
                        </a:solidFill>
                        <a:latin typeface="EYInterstate" panose="02000503020000020004" pitchFamily="2" charset="0"/>
                        <a:ea typeface="Meiryo UI" panose="020B0604030504040204" pitchFamily="50" charset="-128"/>
                      </a:endParaRPr>
                    </a:p>
                    <a:p>
                      <a:pPr algn="ctr"/>
                      <a:endParaRPr lang="en-US" altLang="ja-JP" sz="1100" baseline="0" dirty="0">
                        <a:solidFill>
                          <a:schemeClr val="tx2"/>
                        </a:solidFill>
                        <a:latin typeface="EYInterstate" panose="02000503020000020004" pitchFamily="2" charset="0"/>
                        <a:ea typeface="Meiryo UI" panose="020B0604030504040204" pitchFamily="50" charset="-128"/>
                      </a:endParaRPr>
                    </a:p>
                    <a:p>
                      <a:r>
                        <a:rPr lang="ja-JP" altLang="en-US" sz="1100" b="1" baseline="0" dirty="0">
                          <a:solidFill>
                            <a:schemeClr val="tx2"/>
                          </a:solidFill>
                          <a:latin typeface="EYInterstate" panose="02000503020000020004" pitchFamily="2" charset="0"/>
                          <a:ea typeface="Meiryo UI" panose="020B0604030504040204" pitchFamily="50" charset="-128"/>
                        </a:rPr>
                        <a:t>役職：</a:t>
                      </a:r>
                      <a:endParaRPr lang="en-US" altLang="ja-JP" sz="1100" b="1" baseline="0" dirty="0">
                        <a:solidFill>
                          <a:schemeClr val="tx2"/>
                        </a:solidFill>
                        <a:latin typeface="EYInterstate" panose="02000503020000020004" pitchFamily="2" charset="0"/>
                        <a:ea typeface="Meiryo UI" panose="020B0604030504040204" pitchFamily="50" charset="-128"/>
                      </a:endParaRPr>
                    </a:p>
                    <a:p>
                      <a:pPr algn="ctr"/>
                      <a:r>
                        <a:rPr lang="en-US" altLang="ja-JP" sz="1100" baseline="0" dirty="0">
                          <a:solidFill>
                            <a:schemeClr val="tx2"/>
                          </a:solidFill>
                          <a:latin typeface="EYInterstate" panose="02000503020000020004" pitchFamily="2" charset="0"/>
                          <a:ea typeface="Meiryo UI" panose="020B0604030504040204" pitchFamily="50" charset="-128"/>
                        </a:rPr>
                        <a:t>XX</a:t>
                      </a:r>
                      <a:r>
                        <a:rPr lang="ja-JP" altLang="en-US" sz="1100" baseline="0" dirty="0">
                          <a:solidFill>
                            <a:schemeClr val="tx2"/>
                          </a:solidFill>
                          <a:latin typeface="EYInterstate" panose="02000503020000020004" pitchFamily="2" charset="0"/>
                          <a:ea typeface="Meiryo UI" panose="020B0604030504040204" pitchFamily="50" charset="-128"/>
                        </a:rPr>
                        <a:t> </a:t>
                      </a:r>
                      <a:r>
                        <a:rPr lang="en-US" altLang="ja-JP" sz="1100" baseline="0" dirty="0">
                          <a:solidFill>
                            <a:schemeClr val="tx2"/>
                          </a:solidFill>
                          <a:latin typeface="EYInterstate" panose="02000503020000020004" pitchFamily="2" charset="0"/>
                          <a:ea typeface="Meiryo UI" panose="020B0604030504040204" pitchFamily="50" charset="-128"/>
                        </a:rPr>
                        <a:t>XX</a:t>
                      </a:r>
                    </a:p>
                  </a:txBody>
                  <a:tcPr marL="81960" marR="81960" anchor="ctr">
                    <a:lnL w="12700" cap="flat" cmpd="sng" algn="ctr">
                      <a:solidFill>
                        <a:srgbClr val="4EC0BA"/>
                      </a:solidFill>
                      <a:prstDash val="solid"/>
                      <a:round/>
                      <a:headEnd type="none" w="med" len="med"/>
                      <a:tailEnd type="none" w="med" len="med"/>
                    </a:lnL>
                    <a:lnR w="12700" cap="flat" cmpd="sng" algn="ctr">
                      <a:solidFill>
                        <a:srgbClr val="4EC0BA"/>
                      </a:solidFill>
                      <a:prstDash val="solid"/>
                      <a:round/>
                      <a:headEnd type="none" w="med" len="med"/>
                      <a:tailEnd type="none" w="med" len="med"/>
                    </a:lnR>
                    <a:lnT w="12700" cap="flat" cmpd="sng" algn="ctr">
                      <a:solidFill>
                        <a:srgbClr val="4EC0BA"/>
                      </a:solidFill>
                      <a:prstDash val="solid"/>
                      <a:round/>
                      <a:headEnd type="none" w="med" len="med"/>
                      <a:tailEnd type="none" w="med" len="med"/>
                    </a:lnT>
                    <a:lnB w="12700" cap="flat" cmpd="sng" algn="ctr">
                      <a:solidFill>
                        <a:srgbClr val="4EC0BA"/>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cxnSp>
        <p:nvCxnSpPr>
          <p:cNvPr id="12" name="直線コネクタ 11">
            <a:extLst>
              <a:ext uri="{FF2B5EF4-FFF2-40B4-BE49-F238E27FC236}">
                <a16:creationId xmlns:a16="http://schemas.microsoft.com/office/drawing/2014/main" id="{23C67D21-ACD7-CDEE-5BEE-23ABB20FF8DD}"/>
              </a:ext>
            </a:extLst>
          </p:cNvPr>
          <p:cNvCxnSpPr>
            <a:cxnSpLocks/>
            <a:stCxn id="7" idx="2"/>
            <a:endCxn id="9" idx="0"/>
          </p:cNvCxnSpPr>
          <p:nvPr/>
        </p:nvCxnSpPr>
        <p:spPr>
          <a:xfrm flipH="1">
            <a:off x="3419127" y="3480793"/>
            <a:ext cx="2" cy="1674612"/>
          </a:xfrm>
          <a:prstGeom prst="line">
            <a:avLst/>
          </a:prstGeom>
          <a:ln w="12700">
            <a:solidFill>
              <a:schemeClr val="accent1"/>
            </a:solidFill>
            <a:tailEnd type="none"/>
          </a:ln>
        </p:spPr>
        <p:style>
          <a:lnRef idx="1">
            <a:schemeClr val="accent1"/>
          </a:lnRef>
          <a:fillRef idx="0">
            <a:schemeClr val="accent1"/>
          </a:fillRef>
          <a:effectRef idx="0">
            <a:schemeClr val="accent1"/>
          </a:effectRef>
          <a:fontRef idx="minor">
            <a:schemeClr val="tx1"/>
          </a:fontRef>
        </p:style>
      </p:cxnSp>
      <p:graphicFrame>
        <p:nvGraphicFramePr>
          <p:cNvPr id="13" name="表 12">
            <a:extLst>
              <a:ext uri="{FF2B5EF4-FFF2-40B4-BE49-F238E27FC236}">
                <a16:creationId xmlns:a16="http://schemas.microsoft.com/office/drawing/2014/main" id="{B3886737-9451-4111-5D00-21FF45A976BF}"/>
              </a:ext>
            </a:extLst>
          </p:cNvPr>
          <p:cNvGraphicFramePr>
            <a:graphicFrameLocks noGrp="1"/>
          </p:cNvGraphicFramePr>
          <p:nvPr>
            <p:extLst/>
          </p:nvPr>
        </p:nvGraphicFramePr>
        <p:xfrm>
          <a:off x="2514019" y="3808901"/>
          <a:ext cx="1810220" cy="864000"/>
        </p:xfrm>
        <a:graphic>
          <a:graphicData uri="http://schemas.openxmlformats.org/drawingml/2006/table">
            <a:tbl>
              <a:tblPr firstRow="1" bandRow="1">
                <a:tableStyleId>{69012ECD-51FC-41F1-AA8D-1B2483CD663E}</a:tableStyleId>
              </a:tblPr>
              <a:tblGrid>
                <a:gridCol w="1810220">
                  <a:extLst>
                    <a:ext uri="{9D8B030D-6E8A-4147-A177-3AD203B41FA5}">
                      <a16:colId xmlns:a16="http://schemas.microsoft.com/office/drawing/2014/main" val="20000"/>
                    </a:ext>
                  </a:extLst>
                </a:gridCol>
              </a:tblGrid>
              <a:tr h="326400">
                <a:tc>
                  <a:txBody>
                    <a:bodyPr/>
                    <a:lstStyle/>
                    <a:p>
                      <a:pPr algn="ctr"/>
                      <a:r>
                        <a:rPr kumimoji="1" lang="ja-JP" altLang="en-US" sz="1100" baseline="0" dirty="0">
                          <a:solidFill>
                            <a:schemeClr val="tx2"/>
                          </a:solidFill>
                          <a:latin typeface="EYInterstate" panose="02000503020000020004" pitchFamily="2" charset="0"/>
                          <a:ea typeface="Meiryo UI" panose="020B0604030504040204" pitchFamily="50" charset="-128"/>
                        </a:rPr>
                        <a:t>プロジェクト責任者</a:t>
                      </a:r>
                    </a:p>
                  </a:txBody>
                  <a:tcPr marL="81960" marR="81960" anchor="ctr">
                    <a:lnL w="12700" cap="flat" cmpd="sng" algn="ctr">
                      <a:solidFill>
                        <a:srgbClr val="4EC0BA"/>
                      </a:solidFill>
                      <a:prstDash val="solid"/>
                      <a:round/>
                      <a:headEnd type="none" w="med" len="med"/>
                      <a:tailEnd type="none" w="med" len="med"/>
                    </a:lnL>
                    <a:lnR w="12700" cap="flat" cmpd="sng" algn="ctr">
                      <a:solidFill>
                        <a:srgbClr val="4EC0BA"/>
                      </a:solidFill>
                      <a:prstDash val="solid"/>
                      <a:round/>
                      <a:headEnd type="none" w="med" len="med"/>
                      <a:tailEnd type="none" w="med" len="med"/>
                    </a:lnR>
                    <a:lnT w="12700" cap="flat" cmpd="sng" algn="ctr">
                      <a:solidFill>
                        <a:srgbClr val="4EC0BA"/>
                      </a:solidFill>
                      <a:prstDash val="solid"/>
                      <a:round/>
                      <a:headEnd type="none" w="med" len="med"/>
                      <a:tailEnd type="none" w="med" len="med"/>
                    </a:lnT>
                    <a:lnB w="12700" cap="flat" cmpd="sng" algn="ctr">
                      <a:solidFill>
                        <a:srgbClr val="4EC0BA"/>
                      </a:solidFill>
                      <a:prstDash val="solid"/>
                      <a:round/>
                      <a:headEnd type="none" w="med" len="med"/>
                      <a:tailEnd type="none" w="med" len="med"/>
                    </a:lnB>
                    <a:solidFill>
                      <a:srgbClr val="4EC0BA"/>
                    </a:solidFill>
                  </a:tcPr>
                </a:tc>
                <a:extLst>
                  <a:ext uri="{0D108BD9-81ED-4DB2-BD59-A6C34878D82A}">
                    <a16:rowId xmlns:a16="http://schemas.microsoft.com/office/drawing/2014/main" val="10000"/>
                  </a:ext>
                </a:extLst>
              </a:tr>
              <a:tr h="537600">
                <a:tc>
                  <a:txBody>
                    <a:bodyPr/>
                    <a:lstStyle/>
                    <a:p>
                      <a:pPr algn="l"/>
                      <a:r>
                        <a:rPr kumimoji="1" lang="ja-JP" altLang="en-US" sz="1100" b="1" baseline="0" dirty="0">
                          <a:solidFill>
                            <a:schemeClr val="tx2"/>
                          </a:solidFill>
                          <a:latin typeface="EYInterstate" panose="02000503020000020004" pitchFamily="2" charset="0"/>
                          <a:ea typeface="Meiryo UI" panose="020B0604030504040204" pitchFamily="50" charset="-128"/>
                        </a:rPr>
                        <a:t>役職：</a:t>
                      </a:r>
                      <a:endParaRPr kumimoji="1" lang="en-US" altLang="ja-JP" sz="1100" b="1" baseline="0" dirty="0">
                        <a:solidFill>
                          <a:schemeClr val="tx2"/>
                        </a:solidFill>
                        <a:latin typeface="EYInterstate" panose="02000503020000020004" pitchFamily="2" charset="0"/>
                        <a:ea typeface="Meiryo UI" panose="020B0604030504040204" pitchFamily="50" charset="-128"/>
                      </a:endParaRPr>
                    </a:p>
                    <a:p>
                      <a:pPr algn="ctr"/>
                      <a:r>
                        <a:rPr kumimoji="1" lang="en-US" altLang="ja-JP" sz="1100" baseline="0" dirty="0">
                          <a:solidFill>
                            <a:schemeClr val="tx2"/>
                          </a:solidFill>
                          <a:latin typeface="EYInterstate" panose="02000503020000020004" pitchFamily="2" charset="0"/>
                          <a:ea typeface="Meiryo UI" panose="020B0604030504040204" pitchFamily="50" charset="-128"/>
                        </a:rPr>
                        <a:t>XX</a:t>
                      </a:r>
                      <a:r>
                        <a:rPr kumimoji="1" lang="ja-JP" altLang="en-US" sz="1100" baseline="0" dirty="0">
                          <a:solidFill>
                            <a:schemeClr val="tx2"/>
                          </a:solidFill>
                          <a:latin typeface="EYInterstate" panose="02000503020000020004" pitchFamily="2" charset="0"/>
                          <a:ea typeface="Meiryo UI" panose="020B0604030504040204" pitchFamily="50" charset="-128"/>
                        </a:rPr>
                        <a:t> </a:t>
                      </a:r>
                      <a:r>
                        <a:rPr kumimoji="1" lang="en-US" altLang="ja-JP" sz="1100" baseline="0" dirty="0">
                          <a:solidFill>
                            <a:schemeClr val="tx2"/>
                          </a:solidFill>
                          <a:latin typeface="EYInterstate" panose="02000503020000020004" pitchFamily="2" charset="0"/>
                          <a:ea typeface="Meiryo UI" panose="020B0604030504040204" pitchFamily="50" charset="-128"/>
                        </a:rPr>
                        <a:t>XX </a:t>
                      </a:r>
                      <a:endParaRPr kumimoji="1" lang="ja-JP" altLang="en-US" sz="1100" baseline="0" dirty="0">
                        <a:solidFill>
                          <a:schemeClr val="tx2"/>
                        </a:solidFill>
                        <a:latin typeface="EYInterstate" panose="02000503020000020004" pitchFamily="2" charset="0"/>
                        <a:ea typeface="Meiryo UI" panose="020B0604030504040204" pitchFamily="50" charset="-128"/>
                      </a:endParaRPr>
                    </a:p>
                  </a:txBody>
                  <a:tcPr marL="81960" marR="81960" anchor="ctr">
                    <a:lnL w="12700" cap="flat" cmpd="sng" algn="ctr">
                      <a:solidFill>
                        <a:srgbClr val="4EC0BA"/>
                      </a:solidFill>
                      <a:prstDash val="solid"/>
                      <a:round/>
                      <a:headEnd type="none" w="med" len="med"/>
                      <a:tailEnd type="none" w="med" len="med"/>
                    </a:lnL>
                    <a:lnR w="12700" cap="flat" cmpd="sng" algn="ctr">
                      <a:solidFill>
                        <a:srgbClr val="4EC0BA"/>
                      </a:solidFill>
                      <a:prstDash val="solid"/>
                      <a:round/>
                      <a:headEnd type="none" w="med" len="med"/>
                      <a:tailEnd type="none" w="med" len="med"/>
                    </a:lnR>
                    <a:lnT w="12700" cap="flat" cmpd="sng" algn="ctr">
                      <a:solidFill>
                        <a:srgbClr val="4EC0BA"/>
                      </a:solidFill>
                      <a:prstDash val="solid"/>
                      <a:round/>
                      <a:headEnd type="none" w="med" len="med"/>
                      <a:tailEnd type="none" w="med" len="med"/>
                    </a:lnT>
                    <a:lnB w="12700" cap="flat" cmpd="sng" algn="ctr">
                      <a:solidFill>
                        <a:srgbClr val="4EC0BA"/>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1" name="表 10">
            <a:extLst>
              <a:ext uri="{FF2B5EF4-FFF2-40B4-BE49-F238E27FC236}">
                <a16:creationId xmlns:a16="http://schemas.microsoft.com/office/drawing/2014/main" id="{32FBE0FB-D833-85CD-9DA2-6510B4ACF119}"/>
              </a:ext>
            </a:extLst>
          </p:cNvPr>
          <p:cNvGraphicFramePr>
            <a:graphicFrameLocks noGrp="1"/>
          </p:cNvGraphicFramePr>
          <p:nvPr>
            <p:extLst/>
          </p:nvPr>
        </p:nvGraphicFramePr>
        <p:xfrm>
          <a:off x="454865" y="2616793"/>
          <a:ext cx="1810220" cy="3357575"/>
        </p:xfrm>
        <a:graphic>
          <a:graphicData uri="http://schemas.openxmlformats.org/drawingml/2006/table">
            <a:tbl>
              <a:tblPr firstRow="1" bandRow="1">
                <a:tableStyleId>{69012ECD-51FC-41F1-AA8D-1B2483CD663E}</a:tableStyleId>
              </a:tblPr>
              <a:tblGrid>
                <a:gridCol w="1810220">
                  <a:extLst>
                    <a:ext uri="{9D8B030D-6E8A-4147-A177-3AD203B41FA5}">
                      <a16:colId xmlns:a16="http://schemas.microsoft.com/office/drawing/2014/main" val="20000"/>
                    </a:ext>
                  </a:extLst>
                </a:gridCol>
              </a:tblGrid>
              <a:tr h="324815">
                <a:tc>
                  <a:txBody>
                    <a:bodyPr/>
                    <a:lstStyle/>
                    <a:p>
                      <a:pPr algn="ctr"/>
                      <a:r>
                        <a:rPr kumimoji="1" lang="en-US" altLang="ja-JP" sz="1100" baseline="0" dirty="0">
                          <a:solidFill>
                            <a:schemeClr val="tx2"/>
                          </a:solidFill>
                          <a:latin typeface="EYInterstate" panose="02000503020000020004" pitchFamily="2" charset="0"/>
                          <a:ea typeface="Meiryo UI" panose="020B0604030504040204" pitchFamily="50" charset="-128"/>
                        </a:rPr>
                        <a:t>XXX</a:t>
                      </a:r>
                      <a:r>
                        <a:rPr kumimoji="1" lang="ja-JP" altLang="en-US" sz="1100" baseline="0" dirty="0">
                          <a:solidFill>
                            <a:schemeClr val="tx2"/>
                          </a:solidFill>
                          <a:latin typeface="EYInterstate" panose="02000503020000020004" pitchFamily="2" charset="0"/>
                          <a:ea typeface="Meiryo UI" panose="020B0604030504040204" pitchFamily="50" charset="-128"/>
                        </a:rPr>
                        <a:t>（連携市町村名）</a:t>
                      </a:r>
                    </a:p>
                  </a:txBody>
                  <a:tcPr marL="81960" marR="819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537600">
                <a:tc>
                  <a:txBody>
                    <a:bodyPr/>
                    <a:lstStyle/>
                    <a:p>
                      <a:r>
                        <a:rPr lang="ja-JP" altLang="en-US" sz="1100" b="1" baseline="0" dirty="0">
                          <a:solidFill>
                            <a:schemeClr val="tx2"/>
                          </a:solidFill>
                          <a:latin typeface="EYInterstate" panose="02000503020000020004" pitchFamily="2" charset="0"/>
                          <a:ea typeface="Meiryo UI" panose="020B0604030504040204" pitchFamily="50" charset="-128"/>
                        </a:rPr>
                        <a:t>役職：</a:t>
                      </a:r>
                      <a:r>
                        <a:rPr lang="en-US" altLang="ja-JP" sz="1100" b="1" baseline="0" dirty="0">
                          <a:solidFill>
                            <a:schemeClr val="tx2"/>
                          </a:solidFill>
                          <a:latin typeface="EYInterstate" panose="02000503020000020004" pitchFamily="2" charset="0"/>
                          <a:ea typeface="Meiryo UI" panose="020B0604030504040204" pitchFamily="50" charset="-128"/>
                        </a:rPr>
                        <a:t>xx</a:t>
                      </a:r>
                      <a:r>
                        <a:rPr lang="ja-JP" altLang="en-US" sz="1100" b="1" baseline="0" dirty="0">
                          <a:solidFill>
                            <a:schemeClr val="tx2"/>
                          </a:solidFill>
                          <a:latin typeface="EYInterstate" panose="02000503020000020004" pitchFamily="2" charset="0"/>
                          <a:ea typeface="Meiryo UI" panose="020B0604030504040204" pitchFamily="50" charset="-128"/>
                        </a:rPr>
                        <a:t>課長</a:t>
                      </a:r>
                      <a:endParaRPr lang="en-US" altLang="ja-JP" sz="1100" b="1" baseline="0" dirty="0">
                        <a:solidFill>
                          <a:schemeClr val="tx2"/>
                        </a:solidFill>
                        <a:latin typeface="EYInterstate" panose="02000503020000020004" pitchFamily="2" charset="0"/>
                        <a:ea typeface="Meiryo UI" panose="020B0604030504040204" pitchFamily="50" charset="-128"/>
                      </a:endParaRPr>
                    </a:p>
                    <a:p>
                      <a:pPr algn="ctr"/>
                      <a:r>
                        <a:rPr lang="en-US" altLang="ja-JP" sz="1100" baseline="0" dirty="0">
                          <a:solidFill>
                            <a:schemeClr val="tx2"/>
                          </a:solidFill>
                          <a:latin typeface="EYInterstate" panose="02000503020000020004" pitchFamily="2" charset="0"/>
                          <a:ea typeface="Meiryo UI" panose="020B0604030504040204" pitchFamily="50" charset="-128"/>
                        </a:rPr>
                        <a:t>XX</a:t>
                      </a:r>
                      <a:r>
                        <a:rPr lang="ja-JP" altLang="en-US" sz="1100" baseline="0" dirty="0">
                          <a:solidFill>
                            <a:schemeClr val="tx2"/>
                          </a:solidFill>
                          <a:latin typeface="EYInterstate" panose="02000503020000020004" pitchFamily="2" charset="0"/>
                          <a:ea typeface="Meiryo UI" panose="020B0604030504040204" pitchFamily="50" charset="-128"/>
                        </a:rPr>
                        <a:t> </a:t>
                      </a:r>
                      <a:r>
                        <a:rPr lang="en-US" altLang="ja-JP" sz="1100" baseline="0" dirty="0">
                          <a:solidFill>
                            <a:schemeClr val="tx2"/>
                          </a:solidFill>
                          <a:latin typeface="EYInterstate" panose="02000503020000020004" pitchFamily="2" charset="0"/>
                          <a:ea typeface="Meiryo UI" panose="020B0604030504040204" pitchFamily="50" charset="-128"/>
                        </a:rPr>
                        <a:t>XX</a:t>
                      </a:r>
                    </a:p>
                    <a:p>
                      <a:pPr algn="ctr"/>
                      <a:endParaRPr lang="en-US" altLang="ja-JP" sz="1100" baseline="0" dirty="0">
                        <a:solidFill>
                          <a:schemeClr val="tx2"/>
                        </a:solidFill>
                        <a:latin typeface="EYInterstate" panose="02000503020000020004" pitchFamily="2" charset="0"/>
                        <a:ea typeface="Meiryo UI" panose="020B0604030504040204" pitchFamily="50" charset="-128"/>
                      </a:endParaRPr>
                    </a:p>
                    <a:p>
                      <a:r>
                        <a:rPr lang="ja-JP" altLang="en-US" sz="1100" b="1" baseline="0" dirty="0">
                          <a:solidFill>
                            <a:schemeClr val="tx2"/>
                          </a:solidFill>
                          <a:latin typeface="EYInterstate" panose="02000503020000020004" pitchFamily="2" charset="0"/>
                          <a:ea typeface="Meiryo UI" panose="020B0604030504040204" pitchFamily="50" charset="-128"/>
                        </a:rPr>
                        <a:t>役職：</a:t>
                      </a:r>
                      <a:endParaRPr lang="en-US" altLang="ja-JP" sz="1100" b="1" baseline="0" dirty="0">
                        <a:solidFill>
                          <a:schemeClr val="tx2"/>
                        </a:solidFill>
                        <a:latin typeface="EYInterstate" panose="02000503020000020004" pitchFamily="2" charset="0"/>
                        <a:ea typeface="Meiryo UI" panose="020B0604030504040204" pitchFamily="50" charset="-128"/>
                      </a:endParaRPr>
                    </a:p>
                    <a:p>
                      <a:pPr algn="ctr"/>
                      <a:r>
                        <a:rPr lang="en-US" altLang="ja-JP" sz="1100" baseline="0" dirty="0">
                          <a:solidFill>
                            <a:schemeClr val="tx2"/>
                          </a:solidFill>
                          <a:latin typeface="EYInterstate" panose="02000503020000020004" pitchFamily="2" charset="0"/>
                          <a:ea typeface="Meiryo UI" panose="020B0604030504040204" pitchFamily="50" charset="-128"/>
                        </a:rPr>
                        <a:t>XX</a:t>
                      </a:r>
                      <a:r>
                        <a:rPr lang="ja-JP" altLang="en-US" sz="1100" baseline="0" dirty="0">
                          <a:solidFill>
                            <a:schemeClr val="tx2"/>
                          </a:solidFill>
                          <a:latin typeface="EYInterstate" panose="02000503020000020004" pitchFamily="2" charset="0"/>
                          <a:ea typeface="Meiryo UI" panose="020B0604030504040204" pitchFamily="50" charset="-128"/>
                        </a:rPr>
                        <a:t> </a:t>
                      </a:r>
                      <a:r>
                        <a:rPr lang="en-US" altLang="ja-JP" sz="1100" baseline="0" dirty="0">
                          <a:solidFill>
                            <a:schemeClr val="tx2"/>
                          </a:solidFill>
                          <a:latin typeface="EYInterstate" panose="02000503020000020004" pitchFamily="2" charset="0"/>
                          <a:ea typeface="Meiryo UI" panose="020B0604030504040204" pitchFamily="50" charset="-128"/>
                        </a:rPr>
                        <a:t>XX</a:t>
                      </a:r>
                    </a:p>
                    <a:p>
                      <a:pPr algn="ctr"/>
                      <a:endParaRPr lang="en-US" altLang="ja-JP" sz="1100" baseline="0" dirty="0">
                        <a:solidFill>
                          <a:schemeClr val="tx2"/>
                        </a:solidFill>
                        <a:latin typeface="EYInterstate" panose="02000503020000020004" pitchFamily="2" charset="0"/>
                        <a:ea typeface="Meiryo UI" panose="020B0604030504040204" pitchFamily="50" charset="-128"/>
                      </a:endParaRPr>
                    </a:p>
                    <a:p>
                      <a:r>
                        <a:rPr lang="ja-JP" altLang="en-US" sz="1100" b="1" baseline="0" dirty="0">
                          <a:solidFill>
                            <a:schemeClr val="tx2"/>
                          </a:solidFill>
                          <a:latin typeface="EYInterstate" panose="02000503020000020004" pitchFamily="2" charset="0"/>
                          <a:ea typeface="Meiryo UI" panose="020B0604030504040204" pitchFamily="50" charset="-128"/>
                        </a:rPr>
                        <a:t>役職：</a:t>
                      </a:r>
                      <a:endParaRPr lang="en-US" altLang="ja-JP" sz="1100" b="1" baseline="0" dirty="0">
                        <a:solidFill>
                          <a:schemeClr val="tx2"/>
                        </a:solidFill>
                        <a:latin typeface="EYInterstate" panose="02000503020000020004" pitchFamily="2" charset="0"/>
                        <a:ea typeface="Meiryo UI" panose="020B0604030504040204" pitchFamily="50" charset="-128"/>
                      </a:endParaRPr>
                    </a:p>
                    <a:p>
                      <a:pPr algn="ctr"/>
                      <a:r>
                        <a:rPr lang="en-US" altLang="ja-JP" sz="1100" baseline="0" dirty="0">
                          <a:solidFill>
                            <a:schemeClr val="tx2"/>
                          </a:solidFill>
                          <a:latin typeface="EYInterstate" panose="02000503020000020004" pitchFamily="2" charset="0"/>
                          <a:ea typeface="Meiryo UI" panose="020B0604030504040204" pitchFamily="50" charset="-128"/>
                        </a:rPr>
                        <a:t>XX</a:t>
                      </a:r>
                      <a:r>
                        <a:rPr lang="ja-JP" altLang="en-US" sz="1100" baseline="0" dirty="0">
                          <a:solidFill>
                            <a:schemeClr val="tx2"/>
                          </a:solidFill>
                          <a:latin typeface="EYInterstate" panose="02000503020000020004" pitchFamily="2" charset="0"/>
                          <a:ea typeface="Meiryo UI" panose="020B0604030504040204" pitchFamily="50" charset="-128"/>
                        </a:rPr>
                        <a:t> </a:t>
                      </a:r>
                      <a:r>
                        <a:rPr lang="en-US" altLang="ja-JP" sz="1100" baseline="0" dirty="0">
                          <a:solidFill>
                            <a:schemeClr val="tx2"/>
                          </a:solidFill>
                          <a:latin typeface="EYInterstate" panose="02000503020000020004" pitchFamily="2" charset="0"/>
                          <a:ea typeface="Meiryo UI" panose="020B0604030504040204" pitchFamily="50" charset="-128"/>
                        </a:rPr>
                        <a:t>XX</a:t>
                      </a:r>
                    </a:p>
                    <a:p>
                      <a:pPr algn="ctr"/>
                      <a:endParaRPr lang="en-US" altLang="ja-JP" sz="1100" baseline="0" dirty="0">
                        <a:solidFill>
                          <a:schemeClr val="tx2"/>
                        </a:solidFill>
                        <a:latin typeface="EYInterstate" panose="02000503020000020004" pitchFamily="2" charset="0"/>
                        <a:ea typeface="Meiryo UI" panose="020B0604030504040204" pitchFamily="50" charset="-128"/>
                      </a:endParaRPr>
                    </a:p>
                    <a:p>
                      <a:r>
                        <a:rPr lang="ja-JP" altLang="en-US" sz="1100" b="1" baseline="0" dirty="0">
                          <a:solidFill>
                            <a:schemeClr val="tx2"/>
                          </a:solidFill>
                          <a:latin typeface="EYInterstate" panose="02000503020000020004" pitchFamily="2" charset="0"/>
                          <a:ea typeface="Meiryo UI" panose="020B0604030504040204" pitchFamily="50" charset="-128"/>
                        </a:rPr>
                        <a:t>役職：</a:t>
                      </a:r>
                      <a:endParaRPr lang="en-US" altLang="ja-JP" sz="1100" b="1" baseline="0" dirty="0">
                        <a:solidFill>
                          <a:schemeClr val="tx2"/>
                        </a:solidFill>
                        <a:latin typeface="EYInterstate" panose="02000503020000020004" pitchFamily="2" charset="0"/>
                        <a:ea typeface="Meiryo UI" panose="020B0604030504040204" pitchFamily="50" charset="-128"/>
                      </a:endParaRPr>
                    </a:p>
                    <a:p>
                      <a:pPr algn="ctr"/>
                      <a:r>
                        <a:rPr lang="en-US" altLang="ja-JP" sz="1100" baseline="0" dirty="0">
                          <a:solidFill>
                            <a:schemeClr val="tx2"/>
                          </a:solidFill>
                          <a:latin typeface="EYInterstate" panose="02000503020000020004" pitchFamily="2" charset="0"/>
                          <a:ea typeface="Meiryo UI" panose="020B0604030504040204" pitchFamily="50" charset="-128"/>
                        </a:rPr>
                        <a:t>XX</a:t>
                      </a:r>
                      <a:r>
                        <a:rPr lang="ja-JP" altLang="en-US" sz="1100" baseline="0" dirty="0">
                          <a:solidFill>
                            <a:schemeClr val="tx2"/>
                          </a:solidFill>
                          <a:latin typeface="EYInterstate" panose="02000503020000020004" pitchFamily="2" charset="0"/>
                          <a:ea typeface="Meiryo UI" panose="020B0604030504040204" pitchFamily="50" charset="-128"/>
                        </a:rPr>
                        <a:t> </a:t>
                      </a:r>
                      <a:r>
                        <a:rPr lang="en-US" altLang="ja-JP" sz="1100" baseline="0" dirty="0">
                          <a:solidFill>
                            <a:schemeClr val="tx2"/>
                          </a:solidFill>
                          <a:latin typeface="EYInterstate" panose="02000503020000020004" pitchFamily="2" charset="0"/>
                          <a:ea typeface="Meiryo UI" panose="020B0604030504040204" pitchFamily="50" charset="-128"/>
                        </a:rPr>
                        <a:t>XX</a:t>
                      </a:r>
                    </a:p>
                    <a:p>
                      <a:pPr algn="ctr"/>
                      <a:endParaRPr lang="en-US" altLang="ja-JP" sz="1100" baseline="0" dirty="0">
                        <a:solidFill>
                          <a:schemeClr val="tx2"/>
                        </a:solidFill>
                        <a:latin typeface="EYInterstate" panose="02000503020000020004" pitchFamily="2" charset="0"/>
                        <a:ea typeface="Meiryo UI" panose="020B0604030504040204" pitchFamily="50" charset="-128"/>
                      </a:endParaRPr>
                    </a:p>
                  </a:txBody>
                  <a:tcPr marL="81960" marR="819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537600">
                <a:tc>
                  <a:txBody>
                    <a:bodyPr/>
                    <a:lstStyle/>
                    <a:p>
                      <a:pPr algn="l"/>
                      <a:r>
                        <a:rPr lang="ja-JP" altLang="en-US" sz="1100" baseline="0" dirty="0">
                          <a:solidFill>
                            <a:schemeClr val="tx2"/>
                          </a:solidFill>
                          <a:latin typeface="EYInterstate" panose="02000503020000020004" pitchFamily="2" charset="0"/>
                          <a:ea typeface="Meiryo UI" panose="020B0604030504040204" pitchFamily="50" charset="-128"/>
                        </a:rPr>
                        <a:t>担当者連絡先</a:t>
                      </a:r>
                      <a:endParaRPr lang="en-US" altLang="ja-JP" sz="1100" baseline="0" dirty="0">
                        <a:solidFill>
                          <a:schemeClr val="tx2"/>
                        </a:solidFill>
                        <a:latin typeface="EYInterstate" panose="02000503020000020004" pitchFamily="2" charset="0"/>
                        <a:ea typeface="Meiryo UI" panose="020B0604030504040204" pitchFamily="50" charset="-128"/>
                      </a:endParaRPr>
                    </a:p>
                    <a:p>
                      <a:pPr algn="l"/>
                      <a:r>
                        <a:rPr lang="ja-JP" altLang="en-US" sz="1100" baseline="0" dirty="0">
                          <a:solidFill>
                            <a:schemeClr val="tx2"/>
                          </a:solidFill>
                          <a:latin typeface="EYInterstate" panose="02000503020000020004" pitchFamily="2" charset="0"/>
                          <a:ea typeface="Meiryo UI" panose="020B0604030504040204" pitchFamily="50" charset="-128"/>
                        </a:rPr>
                        <a:t>課名：</a:t>
                      </a:r>
                      <a:endParaRPr lang="en-US" altLang="ja-JP" sz="1100" baseline="0" dirty="0">
                        <a:solidFill>
                          <a:schemeClr val="tx2"/>
                        </a:solidFill>
                        <a:latin typeface="EYInterstate" panose="02000503020000020004" pitchFamily="2" charset="0"/>
                        <a:ea typeface="Meiryo UI" panose="020B0604030504040204" pitchFamily="50" charset="-128"/>
                      </a:endParaRPr>
                    </a:p>
                    <a:p>
                      <a:pPr algn="l"/>
                      <a:r>
                        <a:rPr lang="ja-JP" altLang="en-US" sz="1100" baseline="0" dirty="0">
                          <a:solidFill>
                            <a:schemeClr val="tx2"/>
                          </a:solidFill>
                          <a:latin typeface="EYInterstate" panose="02000503020000020004" pitchFamily="2" charset="0"/>
                          <a:ea typeface="Meiryo UI" panose="020B0604030504040204" pitchFamily="50" charset="-128"/>
                        </a:rPr>
                        <a:t>氏名：</a:t>
                      </a:r>
                      <a:endParaRPr lang="en-US" altLang="ja-JP" sz="1100" baseline="0" dirty="0">
                        <a:solidFill>
                          <a:schemeClr val="tx2"/>
                        </a:solidFill>
                        <a:latin typeface="EYInterstate" panose="02000503020000020004" pitchFamily="2" charset="0"/>
                        <a:ea typeface="Meiryo UI" panose="020B0604030504040204" pitchFamily="50" charset="-128"/>
                      </a:endParaRPr>
                    </a:p>
                    <a:p>
                      <a:pPr algn="l"/>
                      <a:r>
                        <a:rPr lang="ja-JP" altLang="en-US" sz="1100" baseline="0" dirty="0">
                          <a:solidFill>
                            <a:schemeClr val="tx2"/>
                          </a:solidFill>
                          <a:latin typeface="EYInterstate" panose="02000503020000020004" pitchFamily="2" charset="0"/>
                          <a:ea typeface="Meiryo UI" panose="020B0604030504040204" pitchFamily="50" charset="-128"/>
                        </a:rPr>
                        <a:t>電話：</a:t>
                      </a:r>
                      <a:endParaRPr lang="en-US" altLang="ja-JP" sz="1100" baseline="0" dirty="0">
                        <a:solidFill>
                          <a:schemeClr val="tx2"/>
                        </a:solidFill>
                        <a:latin typeface="EYInterstate" panose="02000503020000020004" pitchFamily="2" charset="0"/>
                        <a:ea typeface="Meiryo UI" panose="020B0604030504040204" pitchFamily="50" charset="-128"/>
                      </a:endParaRPr>
                    </a:p>
                    <a:p>
                      <a:pPr algn="l"/>
                      <a:r>
                        <a:rPr lang="ja-JP" altLang="en-US" sz="1100" baseline="0" dirty="0">
                          <a:solidFill>
                            <a:schemeClr val="tx2"/>
                          </a:solidFill>
                          <a:latin typeface="EYInterstate" panose="02000503020000020004" pitchFamily="2" charset="0"/>
                          <a:ea typeface="Meiryo UI" panose="020B0604030504040204" pitchFamily="50" charset="-128"/>
                        </a:rPr>
                        <a:t>メール：</a:t>
                      </a:r>
                      <a:endParaRPr lang="en-US" altLang="ja-JP" sz="1100" baseline="0" dirty="0">
                        <a:solidFill>
                          <a:schemeClr val="tx2"/>
                        </a:solidFill>
                        <a:latin typeface="EYInterstate" panose="02000503020000020004" pitchFamily="2" charset="0"/>
                        <a:ea typeface="Meiryo UI" panose="020B0604030504040204" pitchFamily="50" charset="-128"/>
                      </a:endParaRPr>
                    </a:p>
                  </a:txBody>
                  <a:tcPr marL="81960" marR="819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562732741"/>
                  </a:ext>
                </a:extLst>
              </a:tr>
            </a:tbl>
          </a:graphicData>
        </a:graphic>
      </p:graphicFrame>
      <p:graphicFrame>
        <p:nvGraphicFramePr>
          <p:cNvPr id="17" name="Content Placeholder 20">
            <a:extLst>
              <a:ext uri="{FF2B5EF4-FFF2-40B4-BE49-F238E27FC236}">
                <a16:creationId xmlns:a16="http://schemas.microsoft.com/office/drawing/2014/main" id="{EE8BB1C7-D750-6112-CD8F-E9F084B40A96}"/>
              </a:ext>
            </a:extLst>
          </p:cNvPr>
          <p:cNvGraphicFramePr>
            <a:graphicFrameLocks/>
          </p:cNvGraphicFramePr>
          <p:nvPr>
            <p:extLst/>
          </p:nvPr>
        </p:nvGraphicFramePr>
        <p:xfrm>
          <a:off x="6307178" y="2551987"/>
          <a:ext cx="3074627" cy="4199582"/>
        </p:xfrm>
        <a:graphic>
          <a:graphicData uri="http://schemas.openxmlformats.org/drawingml/2006/table">
            <a:tbl>
              <a:tblPr firstRow="1" bandRow="1"/>
              <a:tblGrid>
                <a:gridCol w="326880">
                  <a:extLst>
                    <a:ext uri="{9D8B030D-6E8A-4147-A177-3AD203B41FA5}">
                      <a16:colId xmlns:a16="http://schemas.microsoft.com/office/drawing/2014/main" val="1625193688"/>
                    </a:ext>
                  </a:extLst>
                </a:gridCol>
                <a:gridCol w="947275">
                  <a:extLst>
                    <a:ext uri="{9D8B030D-6E8A-4147-A177-3AD203B41FA5}">
                      <a16:colId xmlns:a16="http://schemas.microsoft.com/office/drawing/2014/main" val="20000"/>
                    </a:ext>
                  </a:extLst>
                </a:gridCol>
                <a:gridCol w="1800472">
                  <a:extLst>
                    <a:ext uri="{9D8B030D-6E8A-4147-A177-3AD203B41FA5}">
                      <a16:colId xmlns:a16="http://schemas.microsoft.com/office/drawing/2014/main" val="20001"/>
                    </a:ext>
                  </a:extLst>
                </a:gridCol>
              </a:tblGrid>
              <a:tr h="410292">
                <a:tc>
                  <a:txBody>
                    <a:bodyPr/>
                    <a:lstStyle/>
                    <a:p>
                      <a:pPr algn="ctr"/>
                      <a:endParaRPr lang="en-GB" sz="1200" b="1" baseline="0" dirty="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ctr"/>
                      <a:r>
                        <a:rPr lang="ja-JP" altLang="en-US" sz="1200" b="1" baseline="0" dirty="0">
                          <a:solidFill>
                            <a:schemeClr val="tx2"/>
                          </a:solidFill>
                          <a:latin typeface="EYInterstate" panose="02000503020000020004" pitchFamily="2" charset="0"/>
                          <a:ea typeface="Meiryo UI" panose="020B0604030504040204" pitchFamily="50" charset="-128"/>
                        </a:rPr>
                        <a:t>役割</a:t>
                      </a:r>
                      <a:endParaRPr lang="en-GB" sz="1200" b="1" baseline="0" dirty="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b="1" kern="1200">
                          <a:solidFill>
                            <a:schemeClr val="lt1"/>
                          </a:solidFill>
                          <a:latin typeface="EYInterstate Light"/>
                        </a:defRPr>
                      </a:lvl1pPr>
                      <a:lvl2pPr marL="457200" algn="l" defTabSz="914400" rtl="0" eaLnBrk="1" latinLnBrk="0" hangingPunct="1">
                        <a:defRPr sz="1800" b="1" kern="1200">
                          <a:solidFill>
                            <a:schemeClr val="lt1"/>
                          </a:solidFill>
                          <a:latin typeface="EYInterstate Light"/>
                        </a:defRPr>
                      </a:lvl2pPr>
                      <a:lvl3pPr marL="914400" algn="l" defTabSz="914400" rtl="0" eaLnBrk="1" latinLnBrk="0" hangingPunct="1">
                        <a:defRPr sz="1800" b="1" kern="1200">
                          <a:solidFill>
                            <a:schemeClr val="lt1"/>
                          </a:solidFill>
                          <a:latin typeface="EYInterstate Light"/>
                        </a:defRPr>
                      </a:lvl3pPr>
                      <a:lvl4pPr marL="1371600" algn="l" defTabSz="914400" rtl="0" eaLnBrk="1" latinLnBrk="0" hangingPunct="1">
                        <a:defRPr sz="1800" b="1" kern="1200">
                          <a:solidFill>
                            <a:schemeClr val="lt1"/>
                          </a:solidFill>
                          <a:latin typeface="EYInterstate Light"/>
                        </a:defRPr>
                      </a:lvl4pPr>
                      <a:lvl5pPr marL="1828800" algn="l" defTabSz="914400" rtl="0" eaLnBrk="1" latinLnBrk="0" hangingPunct="1">
                        <a:defRPr sz="1800" b="1" kern="1200">
                          <a:solidFill>
                            <a:schemeClr val="lt1"/>
                          </a:solidFill>
                          <a:latin typeface="EYInterstate Light"/>
                        </a:defRPr>
                      </a:lvl5pPr>
                      <a:lvl6pPr marL="2286000" algn="l" defTabSz="914400" rtl="0" eaLnBrk="1" latinLnBrk="0" hangingPunct="1">
                        <a:defRPr sz="1800" b="1" kern="1200">
                          <a:solidFill>
                            <a:schemeClr val="lt1"/>
                          </a:solidFill>
                          <a:latin typeface="EYInterstate Light"/>
                        </a:defRPr>
                      </a:lvl6pPr>
                      <a:lvl7pPr marL="2743200" algn="l" defTabSz="914400" rtl="0" eaLnBrk="1" latinLnBrk="0" hangingPunct="1">
                        <a:defRPr sz="1800" b="1" kern="1200">
                          <a:solidFill>
                            <a:schemeClr val="lt1"/>
                          </a:solidFill>
                          <a:latin typeface="EYInterstate Light"/>
                        </a:defRPr>
                      </a:lvl7pPr>
                      <a:lvl8pPr marL="3200400" algn="l" defTabSz="914400" rtl="0" eaLnBrk="1" latinLnBrk="0" hangingPunct="1">
                        <a:defRPr sz="1800" b="1" kern="1200">
                          <a:solidFill>
                            <a:schemeClr val="lt1"/>
                          </a:solidFill>
                          <a:latin typeface="EYInterstate Light"/>
                        </a:defRPr>
                      </a:lvl8pPr>
                      <a:lvl9pPr marL="3657600" algn="l" defTabSz="914400" rtl="0" eaLnBrk="1" latinLnBrk="0" hangingPunct="1">
                        <a:defRPr sz="1800" b="1" kern="1200">
                          <a:solidFill>
                            <a:schemeClr val="lt1"/>
                          </a:solidFill>
                          <a:latin typeface="EYInterstate Light"/>
                        </a:defRPr>
                      </a:lvl9pPr>
                    </a:lstStyle>
                    <a:p>
                      <a:pPr algn="ctr"/>
                      <a:r>
                        <a:rPr lang="ja-JP" altLang="en-US" sz="1200" b="1" baseline="0" dirty="0">
                          <a:solidFill>
                            <a:schemeClr val="tx2"/>
                          </a:solidFill>
                          <a:latin typeface="EYInterstate" panose="02000503020000020004" pitchFamily="2" charset="0"/>
                          <a:ea typeface="Meiryo UI" panose="020B0604030504040204" pitchFamily="50" charset="-128"/>
                        </a:rPr>
                        <a:t>責任・実施内容</a:t>
                      </a:r>
                      <a:endParaRPr lang="en-US" altLang="ja-JP" sz="1200" b="1" baseline="0" dirty="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9525" cap="flat" cmpd="sng" algn="ctr">
                      <a:no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000"/>
                  </a:ext>
                </a:extLst>
              </a:tr>
              <a:tr h="757858">
                <a:tc>
                  <a:txBody>
                    <a:bodyPr/>
                    <a:lstStyle/>
                    <a:p>
                      <a:pPr algn="ctr"/>
                      <a:r>
                        <a:rPr lang="ja-JP" altLang="en-US" sz="1200" b="0" baseline="0" dirty="0">
                          <a:solidFill>
                            <a:schemeClr val="tx1"/>
                          </a:solidFill>
                          <a:latin typeface="EYInterstate" panose="02000503020000020004" pitchFamily="2" charset="0"/>
                          <a:ea typeface="Meiryo UI" panose="020B0604030504040204" pitchFamily="50" charset="-128"/>
                        </a:rPr>
                        <a:t>連携先</a:t>
                      </a:r>
                      <a:endParaRPr lang="en-GB" sz="1200" b="0" baseline="0" dirty="0">
                        <a:solidFill>
                          <a:schemeClr val="tx1"/>
                        </a:solidFill>
                        <a:latin typeface="EYInterstate" panose="02000503020000020004" pitchFamily="2" charset="0"/>
                        <a:ea typeface="Meiryo UI" panose="020B0604030504040204" pitchFamily="50" charset="-128"/>
                      </a:endParaRPr>
                    </a:p>
                  </a:txBody>
                  <a:tcPr marL="72000" marR="72000" marT="34272" marB="34272" vert="eaVert"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3"/>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ctr"/>
                      <a:r>
                        <a:rPr lang="en-US" altLang="ja-JP" sz="1200" b="0" baseline="0" dirty="0">
                          <a:solidFill>
                            <a:schemeClr val="tx2"/>
                          </a:solidFill>
                          <a:latin typeface="EYInterstate" panose="02000503020000020004" pitchFamily="2" charset="0"/>
                          <a:ea typeface="Meiryo UI" panose="020B0604030504040204" pitchFamily="50" charset="-128"/>
                        </a:rPr>
                        <a:t>XXX</a:t>
                      </a:r>
                      <a:endParaRPr lang="en-GB" sz="1200" b="0" baseline="0" dirty="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3"/>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177800" marR="0" lvl="0" indent="-177800" algn="l" defTabSz="1043056" rtl="0" fontAlgn="base">
                        <a:spcBef>
                          <a:spcPct val="20000"/>
                        </a:spcBef>
                        <a:spcAft>
                          <a:spcPct val="0"/>
                        </a:spcAft>
                        <a:buClr>
                          <a:schemeClr val="accent1"/>
                        </a:buClr>
                        <a:buSzPct val="100000"/>
                        <a:buFont typeface="EYInterstate" panose="02000503020000020004" pitchFamily="2" charset="0"/>
                        <a:buChar char="•"/>
                        <a:tabLst/>
                        <a:defRPr/>
                      </a:pPr>
                      <a:r>
                        <a:rPr kumimoji="1" lang="en-US" altLang="ja-JP" sz="1200" kern="1200" baseline="0" dirty="0">
                          <a:solidFill>
                            <a:schemeClr val="tx2"/>
                          </a:solidFill>
                          <a:latin typeface="EYInterstate" panose="02000503020000020004" pitchFamily="2" charset="0"/>
                          <a:ea typeface="Meiryo UI" panose="020B0604030504040204" pitchFamily="50" charset="-128"/>
                          <a:cs typeface="+mn-cs"/>
                        </a:rPr>
                        <a:t>XXX</a:t>
                      </a:r>
                      <a:endParaRPr kumimoji="1" lang="zh-CN" altLang="en-US" sz="1200" kern="1200" baseline="0" dirty="0">
                        <a:solidFill>
                          <a:schemeClr val="tx2"/>
                        </a:solidFill>
                        <a:latin typeface="EYInterstate" panose="02000503020000020004" pitchFamily="2" charset="0"/>
                        <a:ea typeface="Meiryo UI" panose="020B0604030504040204" pitchFamily="50" charset="-128"/>
                        <a:cs typeface="+mn-cs"/>
                      </a:endParaRPr>
                    </a:p>
                  </a:txBody>
                  <a:tcPr marL="72000" marR="72000" marT="34272" marB="3427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3"/>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757858">
                <a:tc rowSpan="4">
                  <a:txBody>
                    <a:bodyPr/>
                    <a:lstStyle/>
                    <a:p>
                      <a:pPr marL="0" algn="ctr" defTabSz="966214" rtl="0" eaLnBrk="1" latinLnBrk="0" hangingPunct="1"/>
                      <a:r>
                        <a:rPr kumimoji="1" lang="ja-JP" altLang="en-US" sz="1200" b="0" kern="1200" baseline="0" dirty="0">
                          <a:solidFill>
                            <a:schemeClr val="tx2"/>
                          </a:solidFill>
                          <a:latin typeface="EYInterstate" panose="02000503020000020004" pitchFamily="2" charset="0"/>
                          <a:ea typeface="Meiryo UI" panose="020B0604030504040204" pitchFamily="50" charset="-128"/>
                          <a:cs typeface="+mn-cs"/>
                        </a:rPr>
                        <a:t>弊社</a:t>
                      </a:r>
                      <a:endParaRPr kumimoji="1" lang="en-GB" sz="1200" b="0" kern="1200" baseline="0" dirty="0">
                        <a:solidFill>
                          <a:schemeClr val="tx2"/>
                        </a:solidFill>
                        <a:latin typeface="EYInterstate" panose="02000503020000020004" pitchFamily="2" charset="0"/>
                        <a:ea typeface="Meiryo UI" panose="020B0604030504040204" pitchFamily="50" charset="-128"/>
                        <a:cs typeface="+mn-cs"/>
                      </a:endParaRPr>
                    </a:p>
                  </a:txBody>
                  <a:tcPr marL="72000" marR="72000" marT="34272" marB="34272" vert="eaVert"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solidFill>
                      <a:srgbClr val="4EC0BA"/>
                    </a:solid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ctr"/>
                      <a:r>
                        <a:rPr lang="ja-JP" altLang="en-US" sz="1200" b="0" baseline="0" dirty="0">
                          <a:solidFill>
                            <a:schemeClr val="tx2"/>
                          </a:solidFill>
                          <a:latin typeface="EYInterstate" panose="02000503020000020004" pitchFamily="2" charset="0"/>
                          <a:ea typeface="Meiryo UI" panose="020B0604030504040204" pitchFamily="50" charset="-128"/>
                        </a:rPr>
                        <a:t>統括責任者</a:t>
                      </a:r>
                      <a:endParaRPr lang="en-GB" sz="1200" b="0" baseline="0" dirty="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177800" marR="0" lvl="0" indent="-177800" algn="l" defTabSz="1043056" rtl="0" eaLnBrk="1" fontAlgn="base" latinLnBrk="0" hangingPunct="1">
                        <a:lnSpc>
                          <a:spcPct val="100000"/>
                        </a:lnSpc>
                        <a:spcBef>
                          <a:spcPct val="20000"/>
                        </a:spcBef>
                        <a:spcAft>
                          <a:spcPct val="0"/>
                        </a:spcAft>
                        <a:buClr>
                          <a:schemeClr val="accent1"/>
                        </a:buClr>
                        <a:buSzPct val="100000"/>
                        <a:buFont typeface="EYInterstate" panose="02000503020000020004" pitchFamily="2" charset="0"/>
                        <a:buChar char="•"/>
                        <a:tabLst/>
                        <a:defRPr/>
                      </a:pPr>
                      <a:r>
                        <a:rPr kumimoji="1" lang="en-US" altLang="ja-JP" sz="1200" kern="1200" baseline="0" dirty="0">
                          <a:solidFill>
                            <a:schemeClr val="tx2"/>
                          </a:solidFill>
                          <a:latin typeface="EYInterstate" panose="02000503020000020004" pitchFamily="2" charset="0"/>
                          <a:ea typeface="Meiryo UI" panose="020B0604030504040204" pitchFamily="50" charset="-128"/>
                          <a:cs typeface="+mn-cs"/>
                        </a:rPr>
                        <a:t>XXX</a:t>
                      </a:r>
                      <a:endParaRPr kumimoji="1" lang="zh-CN" altLang="en-US" sz="1200" kern="1200" baseline="0" dirty="0">
                        <a:solidFill>
                          <a:schemeClr val="tx2"/>
                        </a:solidFill>
                        <a:latin typeface="EYInterstate" panose="02000503020000020004" pitchFamily="2" charset="0"/>
                        <a:ea typeface="Meiryo UI" panose="020B0604030504040204" pitchFamily="50" charset="-128"/>
                        <a:cs typeface="+mn-cs"/>
                      </a:endParaRPr>
                    </a:p>
                  </a:txBody>
                  <a:tcPr marL="72000" marR="72000" marT="34272" marB="3427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757858">
                <a:tc vMerge="1">
                  <a:txBody>
                    <a:bodyPr/>
                    <a:lstStyle/>
                    <a:p>
                      <a:pPr algn="ctr"/>
                      <a:endParaRPr lang="en-GB" sz="1200" b="0" baseline="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algn="ctr"/>
                      <a:r>
                        <a:rPr lang="ja-JP" altLang="en-US" sz="1200" b="0" baseline="0" dirty="0">
                          <a:solidFill>
                            <a:schemeClr val="tx2"/>
                          </a:solidFill>
                          <a:latin typeface="EYInterstate" panose="02000503020000020004" pitchFamily="2" charset="0"/>
                          <a:ea typeface="Meiryo UI" panose="020B0604030504040204" pitchFamily="50" charset="-128"/>
                        </a:rPr>
                        <a:t>プロジェクト</a:t>
                      </a:r>
                      <a:endParaRPr lang="en-US" altLang="ja-JP" sz="1200" b="0" baseline="0" dirty="0">
                        <a:solidFill>
                          <a:schemeClr val="tx2"/>
                        </a:solidFill>
                        <a:latin typeface="EYInterstate" panose="02000503020000020004" pitchFamily="2" charset="0"/>
                        <a:ea typeface="Meiryo UI" panose="020B0604030504040204" pitchFamily="50" charset="-128"/>
                      </a:endParaRPr>
                    </a:p>
                    <a:p>
                      <a:pPr algn="ctr"/>
                      <a:r>
                        <a:rPr lang="ja-JP" altLang="en-US" sz="1200" b="0" baseline="0" dirty="0">
                          <a:solidFill>
                            <a:schemeClr val="tx2"/>
                          </a:solidFill>
                          <a:latin typeface="EYInterstate" panose="02000503020000020004" pitchFamily="2" charset="0"/>
                          <a:ea typeface="Meiryo UI" panose="020B0604030504040204" pitchFamily="50" charset="-128"/>
                        </a:rPr>
                        <a:t>マネージャー</a:t>
                      </a:r>
                      <a:endParaRPr lang="en-GB" sz="1200" b="0" baseline="0" dirty="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177800" marR="0" lvl="0" indent="-177800" algn="l" defTabSz="1043056" rtl="0" eaLnBrk="1" fontAlgn="base" latinLnBrk="0" hangingPunct="1">
                        <a:lnSpc>
                          <a:spcPct val="100000"/>
                        </a:lnSpc>
                        <a:spcBef>
                          <a:spcPct val="20000"/>
                        </a:spcBef>
                        <a:spcAft>
                          <a:spcPct val="0"/>
                        </a:spcAft>
                        <a:buClr>
                          <a:schemeClr val="accent1"/>
                        </a:buClr>
                        <a:buSzPct val="100000"/>
                        <a:buFont typeface="EYInterstate" panose="02000503020000020004" pitchFamily="2" charset="0"/>
                        <a:buChar char="•"/>
                        <a:tabLst/>
                        <a:defRPr/>
                      </a:pPr>
                      <a:r>
                        <a:rPr kumimoji="1" lang="en-US" altLang="ja-JP" sz="1200" kern="1200" baseline="0" dirty="0">
                          <a:solidFill>
                            <a:schemeClr val="tx2"/>
                          </a:solidFill>
                          <a:latin typeface="EYInterstate" panose="02000503020000020004" pitchFamily="2" charset="0"/>
                          <a:ea typeface="Meiryo UI" panose="020B0604030504040204" pitchFamily="50" charset="-128"/>
                          <a:cs typeface="+mn-cs"/>
                        </a:rPr>
                        <a:t>XXX</a:t>
                      </a:r>
                      <a:endParaRPr kumimoji="1" lang="zh-CN" altLang="en-US" sz="1200" kern="1200" baseline="0" dirty="0">
                        <a:solidFill>
                          <a:schemeClr val="tx2"/>
                        </a:solidFill>
                        <a:latin typeface="EYInterstate" panose="02000503020000020004" pitchFamily="2" charset="0"/>
                        <a:ea typeface="Meiryo UI" panose="020B0604030504040204" pitchFamily="50" charset="-128"/>
                        <a:cs typeface="+mn-cs"/>
                      </a:endParaRPr>
                    </a:p>
                  </a:txBody>
                  <a:tcPr marL="72000" marR="72000" marT="34272" marB="3427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757858">
                <a:tc vMerge="1">
                  <a:txBody>
                    <a:bodyPr/>
                    <a:lstStyle/>
                    <a:p>
                      <a:pPr algn="ctr"/>
                      <a:endParaRPr lang="en-GB" sz="1200" b="0" baseline="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200" b="0" baseline="0" dirty="0">
                          <a:solidFill>
                            <a:schemeClr val="tx2"/>
                          </a:solidFill>
                          <a:latin typeface="EYInterstate" panose="02000503020000020004" pitchFamily="2" charset="0"/>
                          <a:ea typeface="Meiryo UI" panose="020B0604030504040204" pitchFamily="50" charset="-128"/>
                        </a:rPr>
                        <a:t>アドバイザー</a:t>
                      </a:r>
                      <a:endParaRPr lang="en-GB" sz="1200" b="0" baseline="0" dirty="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marR="0" lvl="0" indent="-177800" algn="l" defTabSz="1043056" rtl="0" eaLnBrk="1" fontAlgn="base" latinLnBrk="0" hangingPunct="1">
                        <a:lnSpc>
                          <a:spcPct val="100000"/>
                        </a:lnSpc>
                        <a:spcBef>
                          <a:spcPct val="20000"/>
                        </a:spcBef>
                        <a:spcAft>
                          <a:spcPct val="0"/>
                        </a:spcAft>
                        <a:buClr>
                          <a:srgbClr val="747480"/>
                        </a:buClr>
                        <a:buSzPct val="100000"/>
                        <a:buFont typeface="EYInterstate" panose="02000503020000020004" pitchFamily="2" charset="0"/>
                        <a:buChar char="•"/>
                        <a:tabLst/>
                        <a:defRPr/>
                      </a:pPr>
                      <a:r>
                        <a:rPr kumimoji="1" lang="en-US" altLang="ja-JP" sz="1200" b="0" i="0" u="none" strike="noStrike" kern="1200" cap="none" spc="0" normalizeH="0" baseline="0" noProof="0" dirty="0">
                          <a:ln>
                            <a:noFill/>
                          </a:ln>
                          <a:solidFill>
                            <a:schemeClr val="tx2"/>
                          </a:solidFill>
                          <a:effectLst/>
                          <a:uLnTx/>
                          <a:uFillTx/>
                          <a:latin typeface="EYInterstate" panose="02000503020000020004" pitchFamily="2" charset="0"/>
                          <a:ea typeface="Meiryo UI" panose="020B0604030504040204" pitchFamily="50" charset="-128"/>
                          <a:cs typeface="+mn-cs"/>
                        </a:rPr>
                        <a:t>XXX</a:t>
                      </a:r>
                      <a:endParaRPr kumimoji="1" lang="zh-CN" altLang="en-US" sz="1200" b="0" i="0" u="none" strike="noStrike" kern="1200" cap="none" spc="0" normalizeH="0" baseline="0" noProof="0" dirty="0">
                        <a:ln>
                          <a:noFill/>
                        </a:ln>
                        <a:solidFill>
                          <a:schemeClr val="tx2"/>
                        </a:solidFill>
                        <a:effectLst/>
                        <a:uLnTx/>
                        <a:uFillTx/>
                        <a:latin typeface="EYInterstate" panose="02000503020000020004" pitchFamily="2" charset="0"/>
                        <a:ea typeface="Meiryo UI" panose="020B0604030504040204" pitchFamily="50" charset="-128"/>
                        <a:cs typeface="+mn-cs"/>
                      </a:endParaRPr>
                    </a:p>
                  </a:txBody>
                  <a:tcPr marL="72000" marR="72000" marT="34272" marB="3427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3629465"/>
                  </a:ext>
                </a:extLst>
              </a:tr>
              <a:tr h="757858">
                <a:tc vMerge="1">
                  <a:txBody>
                    <a:bodyPr/>
                    <a:lstStyle/>
                    <a:p>
                      <a:pPr algn="ctr"/>
                      <a:endParaRPr lang="en-GB" sz="1200" b="0" baseline="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200" b="0" baseline="0" dirty="0">
                          <a:solidFill>
                            <a:schemeClr val="tx2"/>
                          </a:solidFill>
                          <a:latin typeface="EYInterstate" panose="02000503020000020004" pitchFamily="2" charset="0"/>
                          <a:ea typeface="Meiryo UI" panose="020B0604030504040204" pitchFamily="50" charset="-128"/>
                        </a:rPr>
                        <a:t>担当チーム</a:t>
                      </a:r>
                      <a:endParaRPr lang="en-GB" sz="1200" b="0" baseline="0" dirty="0">
                        <a:solidFill>
                          <a:schemeClr val="tx2"/>
                        </a:solidFill>
                        <a:latin typeface="EYInterstate" panose="02000503020000020004" pitchFamily="2" charset="0"/>
                        <a:ea typeface="Meiryo UI" panose="020B0604030504040204" pitchFamily="50" charset="-128"/>
                      </a:endParaRPr>
                    </a:p>
                  </a:txBody>
                  <a:tcPr marL="72000" marR="72000" marT="34272" marB="34272"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marR="0" lvl="0" indent="-177800" algn="l" defTabSz="1043056" rtl="0" eaLnBrk="1" fontAlgn="base" latinLnBrk="0" hangingPunct="1">
                        <a:lnSpc>
                          <a:spcPct val="100000"/>
                        </a:lnSpc>
                        <a:spcBef>
                          <a:spcPct val="20000"/>
                        </a:spcBef>
                        <a:spcAft>
                          <a:spcPct val="0"/>
                        </a:spcAft>
                        <a:buClr>
                          <a:schemeClr val="accent1"/>
                        </a:buClr>
                        <a:buSzPct val="100000"/>
                        <a:buFont typeface="EYInterstate" panose="02000503020000020004" pitchFamily="2" charset="0"/>
                        <a:buChar char="•"/>
                        <a:tabLst/>
                        <a:defRPr/>
                      </a:pPr>
                      <a:r>
                        <a:rPr kumimoji="1" lang="en-US" altLang="zh-CN" sz="1200" kern="1200" baseline="0" dirty="0">
                          <a:solidFill>
                            <a:schemeClr val="tx2"/>
                          </a:solidFill>
                          <a:latin typeface="EYInterstate" panose="02000503020000020004" pitchFamily="2" charset="0"/>
                          <a:ea typeface="Meiryo UI" panose="020B0604030504040204" pitchFamily="50" charset="-128"/>
                          <a:cs typeface="+mn-cs"/>
                        </a:rPr>
                        <a:t>XXX</a:t>
                      </a:r>
                    </a:p>
                  </a:txBody>
                  <a:tcPr marL="72000" marR="72000" marT="34272" marB="34272">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0309955"/>
                  </a:ext>
                </a:extLst>
              </a:tr>
            </a:tbl>
          </a:graphicData>
        </a:graphic>
      </p:graphicFrame>
      <p:sp>
        <p:nvSpPr>
          <p:cNvPr id="4" name="正方形/長方形 3"/>
          <p:cNvSpPr/>
          <p:nvPr/>
        </p:nvSpPr>
        <p:spPr>
          <a:xfrm>
            <a:off x="363204" y="5981761"/>
            <a:ext cx="2239716" cy="369332"/>
          </a:xfrm>
          <a:prstGeom prst="rect">
            <a:avLst/>
          </a:prstGeom>
        </p:spPr>
        <p:txBody>
          <a:bodyPr wrap="none">
            <a:spAutoFit/>
          </a:bodyPr>
          <a:lstStyle/>
          <a:p>
            <a:pPr>
              <a:buClr>
                <a:schemeClr val="accent1"/>
              </a:buClr>
            </a:pPr>
            <a:r>
              <a:rPr lang="en-US" altLang="ja-JP" dirty="0">
                <a:solidFill>
                  <a:srgbClr val="FF0000"/>
                </a:solidFill>
                <a:latin typeface="Meiryo UI" panose="020B0604030504040204" pitchFamily="50" charset="-128"/>
                <a:ea typeface="Meiryo UI" panose="020B0604030504040204" pitchFamily="50" charset="-128"/>
                <a:cs typeface="メイリオ"/>
              </a:rPr>
              <a:t>※</a:t>
            </a:r>
            <a:r>
              <a:rPr lang="ja-JP" altLang="en-US" dirty="0">
                <a:solidFill>
                  <a:srgbClr val="FF0000"/>
                </a:solidFill>
                <a:latin typeface="Meiryo UI" panose="020B0604030504040204" pitchFamily="50" charset="-128"/>
                <a:ea typeface="Meiryo UI" panose="020B0604030504040204" pitchFamily="50" charset="-128"/>
                <a:cs typeface="メイリオ"/>
              </a:rPr>
              <a:t>市町村との連携</a:t>
            </a:r>
            <a:r>
              <a:rPr lang="ja-JP" altLang="en-US" dirty="0" smtClean="0">
                <a:solidFill>
                  <a:srgbClr val="FF0000"/>
                </a:solidFill>
                <a:latin typeface="Meiryo UI" panose="020B0604030504040204" pitchFamily="50" charset="-128"/>
                <a:ea typeface="Meiryo UI" panose="020B0604030504040204" pitchFamily="50" charset="-128"/>
                <a:cs typeface="メイリオ"/>
              </a:rPr>
              <a:t>を</a:t>
            </a:r>
            <a:r>
              <a:rPr lang="ja-JP" altLang="en-US" dirty="0" smtClean="0">
                <a:solidFill>
                  <a:srgbClr val="FF0000"/>
                </a:solidFill>
                <a:latin typeface="Meiryo UI" panose="020B0604030504040204" pitchFamily="50" charset="-128"/>
                <a:ea typeface="Meiryo UI" panose="020B0604030504040204" pitchFamily="50" charset="-128"/>
                <a:cs typeface="メイリオ"/>
              </a:rPr>
              <a:t>想定されている</a:t>
            </a:r>
            <a:r>
              <a:rPr lang="ja-JP" altLang="en-US" dirty="0" smtClean="0">
                <a:solidFill>
                  <a:srgbClr val="FF0000"/>
                </a:solidFill>
                <a:latin typeface="Meiryo UI" panose="020B0604030504040204" pitchFamily="50" charset="-128"/>
                <a:ea typeface="Meiryo UI" panose="020B0604030504040204" pitchFamily="50" charset="-128"/>
                <a:cs typeface="メイリオ"/>
              </a:rPr>
              <a:t>場合</a:t>
            </a:r>
            <a:r>
              <a:rPr lang="ja-JP" altLang="en-US" dirty="0">
                <a:solidFill>
                  <a:srgbClr val="FF0000"/>
                </a:solidFill>
                <a:latin typeface="Meiryo UI" panose="020B0604030504040204" pitchFamily="50" charset="-128"/>
                <a:ea typeface="Meiryo UI" panose="020B0604030504040204" pitchFamily="50" charset="-128"/>
                <a:cs typeface="メイリオ"/>
              </a:rPr>
              <a:t>は、</a:t>
            </a:r>
            <a:endParaRPr lang="en-US" altLang="ja-JP" dirty="0">
              <a:solidFill>
                <a:srgbClr val="FF0000"/>
              </a:solidFill>
              <a:latin typeface="Meiryo UI" panose="020B0604030504040204" pitchFamily="50" charset="-128"/>
              <a:ea typeface="Meiryo UI" panose="020B0604030504040204" pitchFamily="50" charset="-128"/>
              <a:cs typeface="メイリオ"/>
            </a:endParaRPr>
          </a:p>
          <a:p>
            <a:pPr>
              <a:buClr>
                <a:schemeClr val="accent1"/>
              </a:buClr>
            </a:pPr>
            <a:r>
              <a:rPr lang="ja-JP" altLang="en-US" dirty="0">
                <a:solidFill>
                  <a:srgbClr val="FF0000"/>
                </a:solidFill>
                <a:latin typeface="Meiryo UI" panose="020B0604030504040204" pitchFamily="50" charset="-128"/>
                <a:ea typeface="Meiryo UI" panose="020B0604030504040204" pitchFamily="50" charset="-128"/>
                <a:cs typeface="メイリオ"/>
              </a:rPr>
              <a:t>上記連携先の市町村情報をご記載ください。</a:t>
            </a:r>
            <a:endParaRPr lang="en-US" altLang="ja-JP" sz="1090" dirty="0">
              <a:solidFill>
                <a:srgbClr val="FF0000"/>
              </a:solidFill>
              <a:latin typeface="Meiryo UI" panose="020B0604030504040204" pitchFamily="50" charset="-128"/>
              <a:ea typeface="Meiryo UI" panose="020B0604030504040204" pitchFamily="50" charset="-128"/>
              <a:cs typeface="メイリオ"/>
            </a:endParaRPr>
          </a:p>
        </p:txBody>
      </p:sp>
      <p:sp>
        <p:nvSpPr>
          <p:cNvPr id="14" name="正方形/長方形 13"/>
          <p:cNvSpPr/>
          <p:nvPr/>
        </p:nvSpPr>
        <p:spPr>
          <a:xfrm>
            <a:off x="4260240" y="6404824"/>
            <a:ext cx="1983235" cy="369332"/>
          </a:xfrm>
          <a:prstGeom prst="rect">
            <a:avLst/>
          </a:prstGeom>
        </p:spPr>
        <p:txBody>
          <a:bodyPr wrap="none">
            <a:spAutoFit/>
          </a:bodyPr>
          <a:lstStyle/>
          <a:p>
            <a:pPr>
              <a:buClr>
                <a:schemeClr val="accent1"/>
              </a:buClr>
            </a:pPr>
            <a:r>
              <a:rPr lang="en-US" altLang="ja-JP" dirty="0">
                <a:solidFill>
                  <a:srgbClr val="FF0000"/>
                </a:solidFill>
                <a:latin typeface="Meiryo UI" panose="020B0604030504040204" pitchFamily="50" charset="-128"/>
                <a:ea typeface="Meiryo UI" panose="020B0604030504040204" pitchFamily="50" charset="-128"/>
                <a:cs typeface="メイリオ"/>
              </a:rPr>
              <a:t>※</a:t>
            </a:r>
            <a:r>
              <a:rPr lang="ja-JP" altLang="en-US" dirty="0">
                <a:solidFill>
                  <a:srgbClr val="FF0000"/>
                </a:solidFill>
                <a:latin typeface="Meiryo UI" panose="020B0604030504040204" pitchFamily="50" charset="-128"/>
                <a:ea typeface="Meiryo UI" panose="020B0604030504040204" pitchFamily="50" charset="-128"/>
                <a:cs typeface="メイリオ"/>
              </a:rPr>
              <a:t>実務担当者の氏名の後に“★”マーク</a:t>
            </a:r>
            <a:endParaRPr lang="en-US" altLang="ja-JP" dirty="0">
              <a:solidFill>
                <a:srgbClr val="FF0000"/>
              </a:solidFill>
              <a:latin typeface="Meiryo UI" panose="020B0604030504040204" pitchFamily="50" charset="-128"/>
              <a:ea typeface="Meiryo UI" panose="020B0604030504040204" pitchFamily="50" charset="-128"/>
              <a:cs typeface="メイリオ"/>
            </a:endParaRPr>
          </a:p>
          <a:p>
            <a:pPr>
              <a:buClr>
                <a:schemeClr val="accent1"/>
              </a:buClr>
            </a:pPr>
            <a:r>
              <a:rPr lang="ja-JP" altLang="en-US" dirty="0">
                <a:solidFill>
                  <a:srgbClr val="FF0000"/>
                </a:solidFill>
                <a:latin typeface="Meiryo UI" panose="020B0604030504040204" pitchFamily="50" charset="-128"/>
                <a:ea typeface="Meiryo UI" panose="020B0604030504040204" pitchFamily="50" charset="-128"/>
                <a:cs typeface="メイリオ"/>
              </a:rPr>
              <a:t>を記載ください。</a:t>
            </a:r>
            <a:endParaRPr lang="en-US" altLang="ja-JP" dirty="0">
              <a:solidFill>
                <a:srgbClr val="FF0000"/>
              </a:solidFill>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4146683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E0F5F2-E006-42CD-974A-C03A6BCD7304}"/>
              </a:ext>
            </a:extLst>
          </p:cNvPr>
          <p:cNvSpPr>
            <a:spLocks noGrp="1"/>
          </p:cNvSpPr>
          <p:nvPr>
            <p:ph type="title"/>
          </p:nvPr>
        </p:nvSpPr>
        <p:spPr/>
        <p:txBody>
          <a:bodyPr/>
          <a:lstStyle/>
          <a:p>
            <a:endParaRPr kumimoji="1" lang="ja-JP" altLang="en-US" dirty="0"/>
          </a:p>
        </p:txBody>
      </p:sp>
      <p:sp>
        <p:nvSpPr>
          <p:cNvPr id="3" name="テキスト プレースホルダー 2">
            <a:extLst>
              <a:ext uri="{FF2B5EF4-FFF2-40B4-BE49-F238E27FC236}">
                <a16:creationId xmlns:a16="http://schemas.microsoft.com/office/drawing/2014/main" id="{6935D5DC-DC24-4502-8755-9005FA04514C}"/>
              </a:ext>
            </a:extLst>
          </p:cNvPr>
          <p:cNvSpPr>
            <a:spLocks noGrp="1"/>
          </p:cNvSpPr>
          <p:nvPr>
            <p:ph type="body" sz="quarter" idx="11"/>
          </p:nvPr>
        </p:nvSpPr>
        <p:spPr/>
        <p:txBody>
          <a:bodyPr/>
          <a:lstStyle/>
          <a:p>
            <a:endParaRPr kumimoji="1" lang="en-US" altLang="ja-JP" dirty="0"/>
          </a:p>
          <a:p>
            <a:r>
              <a:rPr kumimoji="1" lang="ja-JP" altLang="en-US" dirty="0"/>
              <a:t>目次</a:t>
            </a:r>
          </a:p>
        </p:txBody>
      </p:sp>
      <p:graphicFrame>
        <p:nvGraphicFramePr>
          <p:cNvPr id="19" name="表 18">
            <a:extLst>
              <a:ext uri="{FF2B5EF4-FFF2-40B4-BE49-F238E27FC236}">
                <a16:creationId xmlns:a16="http://schemas.microsoft.com/office/drawing/2014/main" id="{FF331B53-3671-47F7-B71E-4D8EDF85349C}"/>
              </a:ext>
            </a:extLst>
          </p:cNvPr>
          <p:cNvGraphicFramePr>
            <a:graphicFrameLocks noGrp="1"/>
          </p:cNvGraphicFramePr>
          <p:nvPr>
            <p:extLst>
              <p:ext uri="{D42A27DB-BD31-4B8C-83A1-F6EECF244321}">
                <p14:modId xmlns:p14="http://schemas.microsoft.com/office/powerpoint/2010/main" val="498894342"/>
              </p:ext>
            </p:extLst>
          </p:nvPr>
        </p:nvGraphicFramePr>
        <p:xfrm>
          <a:off x="517467" y="1323000"/>
          <a:ext cx="5400000" cy="4212000"/>
        </p:xfrm>
        <a:graphic>
          <a:graphicData uri="http://schemas.openxmlformats.org/drawingml/2006/table">
            <a:tbl>
              <a:tblPr firstRow="1" bandRow="1">
                <a:tableStyleId>{5C22544A-7EE6-4342-B048-85BDC9FD1C3A}</a:tableStyleId>
              </a:tblPr>
              <a:tblGrid>
                <a:gridCol w="4680000">
                  <a:extLst>
                    <a:ext uri="{9D8B030D-6E8A-4147-A177-3AD203B41FA5}">
                      <a16:colId xmlns:a16="http://schemas.microsoft.com/office/drawing/2014/main" val="545399584"/>
                    </a:ext>
                  </a:extLst>
                </a:gridCol>
                <a:gridCol w="720000">
                  <a:extLst>
                    <a:ext uri="{9D8B030D-6E8A-4147-A177-3AD203B41FA5}">
                      <a16:colId xmlns:a16="http://schemas.microsoft.com/office/drawing/2014/main" val="3297506460"/>
                    </a:ext>
                  </a:extLst>
                </a:gridCol>
              </a:tblGrid>
              <a:tr h="46800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rPr>
                        <a:t>会社概要</a:t>
                      </a:r>
                      <a:endParaRPr kumimoji="1" lang="en-US" altLang="ja-JP"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endParaRPr>
                    </a:p>
                  </a:txBody>
                  <a:tcPr marL="0" marR="0" marT="0" marB="36000" anchor="b">
                    <a:lnL w="9525" cap="flat" cmpd="sng" algn="ctr">
                      <a:noFill/>
                      <a:prstDash val="sysDot"/>
                      <a:round/>
                      <a:headEnd type="none" w="med" len="med"/>
                      <a:tailEnd type="none" w="med" len="med"/>
                    </a:lnL>
                    <a:lnR w="12700" cmpd="sng">
                      <a:noFill/>
                    </a:lnR>
                    <a:lnT w="12700" cap="flat" cmpd="sng" algn="ctr">
                      <a:solidFill>
                        <a:schemeClr val="tx1">
                          <a:lumMod val="60000"/>
                          <a:lumOff val="40000"/>
                        </a:schemeClr>
                      </a:solidFill>
                      <a:prstDash val="solid"/>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b="0" baseline="0" dirty="0">
                          <a:solidFill>
                            <a:schemeClr val="tx2"/>
                          </a:solidFill>
                          <a:latin typeface="EYInterstate" panose="02000503020000020004" pitchFamily="2" charset="0"/>
                          <a:ea typeface="Meiryo UI" panose="020B0604030504040204" pitchFamily="50" charset="-128"/>
                        </a:rPr>
                        <a:t>XX</a:t>
                      </a:r>
                      <a:endParaRPr kumimoji="1" lang="ja-JP" altLang="en-US" sz="1600" b="0" baseline="0" dirty="0">
                        <a:solidFill>
                          <a:schemeClr val="tx2"/>
                        </a:solidFill>
                        <a:latin typeface="EYInterstate" panose="02000503020000020004" pitchFamily="2" charset="0"/>
                        <a:ea typeface="Meiryo UI" panose="020B0604030504040204" pitchFamily="50" charset="-128"/>
                      </a:endParaRPr>
                    </a:p>
                  </a:txBody>
                  <a:tcPr marL="0" marR="0" marT="0" marB="36000" anchor="b">
                    <a:lnL w="12700" cmpd="sng">
                      <a:noFill/>
                    </a:lnL>
                    <a:lnR w="12700" cmpd="sng">
                      <a:noFill/>
                    </a:lnR>
                    <a:lnT w="12700" cap="flat" cmpd="sng" algn="ctr">
                      <a:solidFill>
                        <a:schemeClr val="tx1">
                          <a:lumMod val="60000"/>
                          <a:lumOff val="40000"/>
                        </a:schemeClr>
                      </a:solidFill>
                      <a:prstDash val="solid"/>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2062354"/>
                  </a:ext>
                </a:extLst>
              </a:tr>
              <a:tr h="46800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rPr>
                        <a:t>応募時点の事業進捗</a:t>
                      </a:r>
                      <a:endParaRPr kumimoji="1" lang="en-US" altLang="ja-JP"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endParaRPr>
                    </a:p>
                  </a:txBody>
                  <a:tcPr marL="0" marR="0" marT="0" marB="36000" anchor="b">
                    <a:lnL w="9525" cap="flat" cmpd="sng" algn="ctr">
                      <a:noFill/>
                      <a:prstDash val="sysDot"/>
                      <a:round/>
                      <a:headEnd type="none" w="med" len="med"/>
                      <a:tailEnd type="none" w="med" len="med"/>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1" lang="en-US" altLang="ja-JP" sz="1600" b="0" baseline="0" dirty="0">
                          <a:solidFill>
                            <a:schemeClr val="tx2"/>
                          </a:solidFill>
                          <a:latin typeface="EYInterstate" panose="02000503020000020004" pitchFamily="2" charset="0"/>
                          <a:ea typeface="Meiryo UI" panose="020B0604030504040204" pitchFamily="50" charset="-128"/>
                        </a:rPr>
                        <a:t>XX</a:t>
                      </a:r>
                      <a:endParaRPr kumimoji="1" lang="ja-JP" altLang="en-US" sz="1600" b="0" baseline="0" dirty="0">
                        <a:solidFill>
                          <a:schemeClr val="tx2"/>
                        </a:solidFill>
                        <a:latin typeface="EYInterstate" panose="02000503020000020004" pitchFamily="2" charset="0"/>
                        <a:ea typeface="Meiryo UI" panose="020B0604030504040204" pitchFamily="50" charset="-128"/>
                      </a:endParaRPr>
                    </a:p>
                  </a:txBody>
                  <a:tcPr marL="0" marR="0" marT="0" marB="36000" anchor="b">
                    <a:lnL w="12700" cmpd="sng">
                      <a:noFill/>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8757899"/>
                  </a:ext>
                </a:extLst>
              </a:tr>
              <a:tr h="468000">
                <a:tc>
                  <a:txBody>
                    <a:bodyPr/>
                    <a:lstStyle/>
                    <a:p>
                      <a:pPr algn="l"/>
                      <a:r>
                        <a:rPr kumimoji="1" lang="ja-JP" altLang="en-US" sz="1600" b="0" kern="1200" baseline="0" dirty="0">
                          <a:solidFill>
                            <a:schemeClr val="tx2"/>
                          </a:solidFill>
                          <a:latin typeface="EYInterstate" panose="02000503020000020004" pitchFamily="2" charset="0"/>
                          <a:ea typeface="Meiryo UI" panose="020B0604030504040204" pitchFamily="50" charset="-128"/>
                          <a:cs typeface="+mn-cs"/>
                        </a:rPr>
                        <a:t>実証実験のサマリ</a:t>
                      </a:r>
                      <a:endParaRPr kumimoji="1" lang="en-US" altLang="ja-JP" sz="1600" b="0" kern="1200" baseline="0" dirty="0">
                        <a:solidFill>
                          <a:schemeClr val="tx2"/>
                        </a:solidFill>
                        <a:latin typeface="EYInterstate" panose="02000503020000020004" pitchFamily="2" charset="0"/>
                        <a:ea typeface="Meiryo UI" panose="020B0604030504040204" pitchFamily="50" charset="-128"/>
                        <a:cs typeface="+mn-cs"/>
                      </a:endParaRPr>
                    </a:p>
                  </a:txBody>
                  <a:tcPr marL="0" marR="0" marT="0" marB="36000" anchor="b">
                    <a:lnL w="9525" cap="flat" cmpd="sng" algn="ctr">
                      <a:noFill/>
                      <a:prstDash val="sysDot"/>
                      <a:round/>
                      <a:headEnd type="none" w="med" len="med"/>
                      <a:tailEnd type="none" w="med" len="med"/>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b="0" baseline="0" dirty="0">
                          <a:solidFill>
                            <a:schemeClr val="tx2"/>
                          </a:solidFill>
                          <a:latin typeface="EYInterstate" panose="02000503020000020004" pitchFamily="2" charset="0"/>
                          <a:ea typeface="Meiryo UI" panose="020B0604030504040204" pitchFamily="50" charset="-128"/>
                        </a:rPr>
                        <a:t>XX</a:t>
                      </a:r>
                    </a:p>
                  </a:txBody>
                  <a:tcPr marL="0" marR="0" marT="0" marB="36000" anchor="b">
                    <a:lnL w="12700" cmpd="sng">
                      <a:noFill/>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7347661"/>
                  </a:ext>
                </a:extLst>
              </a:tr>
              <a:tr h="46800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本実証実験において取り組む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課題、課題解決方法</a:t>
                      </a:r>
                      <a:endParaRPr kumimoji="1" lang="en-US" altLang="ja-JP"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endParaRPr>
                    </a:p>
                  </a:txBody>
                  <a:tcPr marL="0" marR="0" marT="0" marB="36000" anchor="b">
                    <a:lnL w="9525" cap="flat" cmpd="sng" algn="ctr">
                      <a:noFill/>
                      <a:prstDash val="sysDot"/>
                      <a:round/>
                      <a:headEnd type="none" w="med" len="med"/>
                      <a:tailEnd type="none" w="med" len="med"/>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b="0" baseline="0" dirty="0">
                          <a:solidFill>
                            <a:schemeClr val="tx2"/>
                          </a:solidFill>
                          <a:latin typeface="EYInterstate" panose="02000503020000020004" pitchFamily="2" charset="0"/>
                          <a:ea typeface="Meiryo UI" panose="020B0604030504040204" pitchFamily="50" charset="-128"/>
                        </a:rPr>
                        <a:t>XX</a:t>
                      </a:r>
                      <a:endParaRPr kumimoji="1" lang="ja-JP" altLang="en-US" sz="1600" b="0" baseline="0" dirty="0">
                        <a:solidFill>
                          <a:schemeClr val="tx2"/>
                        </a:solidFill>
                        <a:latin typeface="EYInterstate" panose="02000503020000020004" pitchFamily="2" charset="0"/>
                        <a:ea typeface="Meiryo UI" panose="020B0604030504040204" pitchFamily="50" charset="-128"/>
                      </a:endParaRPr>
                    </a:p>
                  </a:txBody>
                  <a:tcPr marL="0" marR="0" marT="0" marB="36000" anchor="b">
                    <a:lnL w="12700" cmpd="sng">
                      <a:noFill/>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3609513"/>
                  </a:ext>
                </a:extLst>
              </a:tr>
              <a:tr h="46800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2E2E38"/>
                          </a:solidFill>
                          <a:effectLst/>
                          <a:uLnTx/>
                          <a:uFillTx/>
                          <a:latin typeface="EYInterstate" panose="02000503020000020004" pitchFamily="2" charset="0"/>
                          <a:ea typeface="Meiryo UI" panose="020B0604030504040204" pitchFamily="50" charset="-128"/>
                          <a:cs typeface="+mn-cs"/>
                        </a:rPr>
                        <a:t>本実証実験の成果指標、懸念事項・要支援事項</a:t>
                      </a:r>
                      <a:endParaRPr kumimoji="1" lang="en-US" altLang="ja-JP"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endParaRPr>
                    </a:p>
                  </a:txBody>
                  <a:tcPr marL="0" marR="0" marT="0" marB="36000" anchor="b">
                    <a:lnL w="9525" cap="flat" cmpd="sng" algn="ctr">
                      <a:noFill/>
                      <a:prstDash val="sysDot"/>
                      <a:round/>
                      <a:headEnd type="none" w="med" len="med"/>
                      <a:tailEnd type="none" w="med" len="med"/>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66214" rtl="0" eaLnBrk="1" fontAlgn="auto" latinLnBrk="0" hangingPunct="1">
                        <a:lnSpc>
                          <a:spcPct val="100000"/>
                        </a:lnSpc>
                        <a:spcBef>
                          <a:spcPts val="0"/>
                        </a:spcBef>
                        <a:spcAft>
                          <a:spcPts val="0"/>
                        </a:spcAft>
                        <a:buClrTx/>
                        <a:buSzTx/>
                        <a:buFontTx/>
                        <a:buNone/>
                        <a:tabLst/>
                        <a:defRPr/>
                      </a:pPr>
                      <a:r>
                        <a:rPr kumimoji="1" lang="en-US" altLang="ja-JP" sz="1600" b="0" baseline="0" dirty="0" smtClean="0">
                          <a:solidFill>
                            <a:schemeClr val="tx2"/>
                          </a:solidFill>
                          <a:latin typeface="EYInterstate" panose="02000503020000020004" pitchFamily="2" charset="0"/>
                          <a:ea typeface="Meiryo UI" panose="020B0604030504040204" pitchFamily="50" charset="-128"/>
                        </a:rPr>
                        <a:t>XX</a:t>
                      </a:r>
                      <a:endParaRPr kumimoji="1" lang="ja-JP" altLang="en-US" sz="1600" b="0" baseline="0" dirty="0">
                        <a:solidFill>
                          <a:schemeClr val="tx2"/>
                        </a:solidFill>
                        <a:latin typeface="EYInterstate" panose="02000503020000020004" pitchFamily="2" charset="0"/>
                        <a:ea typeface="Meiryo UI" panose="020B0604030504040204" pitchFamily="50" charset="-128"/>
                      </a:endParaRPr>
                    </a:p>
                  </a:txBody>
                  <a:tcPr marL="0" marR="0" marT="0" marB="36000" anchor="b">
                    <a:lnL w="12700" cmpd="sng">
                      <a:noFill/>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33945357"/>
                  </a:ext>
                </a:extLst>
              </a:tr>
              <a:tr h="46800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2E2E38"/>
                          </a:solidFill>
                          <a:effectLst/>
                          <a:uLnTx/>
                          <a:uFillTx/>
                          <a:latin typeface="EYInterstate" panose="02000503020000020004" pitchFamily="2" charset="0"/>
                          <a:ea typeface="Meiryo UI" panose="020B0604030504040204" pitchFamily="50" charset="-128"/>
                          <a:cs typeface="+mn-cs"/>
                        </a:rPr>
                        <a:t>社会</a:t>
                      </a:r>
                      <a:r>
                        <a:rPr kumimoji="1" lang="ja-JP" altLang="en-US"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rPr>
                        <a:t>へのインパクト</a:t>
                      </a:r>
                      <a:endParaRPr kumimoji="1" lang="en-US" altLang="ja-JP"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endParaRPr>
                    </a:p>
                  </a:txBody>
                  <a:tcPr marL="0" marR="0" marT="0" marB="36000" anchor="b">
                    <a:lnL w="9525" cap="flat" cmpd="sng" algn="ctr">
                      <a:noFill/>
                      <a:prstDash val="sysDot"/>
                      <a:round/>
                      <a:headEnd type="none" w="med" len="med"/>
                      <a:tailEnd type="none" w="med" len="med"/>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b="0" baseline="0" dirty="0">
                          <a:solidFill>
                            <a:schemeClr val="tx2"/>
                          </a:solidFill>
                          <a:latin typeface="EYInterstate" panose="02000503020000020004" pitchFamily="2" charset="0"/>
                          <a:ea typeface="Meiryo UI" panose="020B0604030504040204" pitchFamily="50" charset="-128"/>
                        </a:rPr>
                        <a:t>XX</a:t>
                      </a:r>
                      <a:endParaRPr kumimoji="1" lang="ja-JP" altLang="en-US" sz="1600" b="0" baseline="0" dirty="0">
                        <a:solidFill>
                          <a:schemeClr val="tx2"/>
                        </a:solidFill>
                        <a:latin typeface="EYInterstate" panose="02000503020000020004" pitchFamily="2" charset="0"/>
                        <a:ea typeface="Meiryo UI" panose="020B0604030504040204" pitchFamily="50" charset="-128"/>
                      </a:endParaRPr>
                    </a:p>
                  </a:txBody>
                  <a:tcPr marL="0" marR="0" marT="0" marB="36000" anchor="b">
                    <a:lnL w="12700" cmpd="sng">
                      <a:noFill/>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5235151"/>
                  </a:ext>
                </a:extLst>
              </a:tr>
              <a:tr h="46800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事業化の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可能性・将来性</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、競争力</a:t>
                      </a:r>
                      <a:endParaRPr kumimoji="1" lang="en-US" altLang="ja-JP"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endParaRPr>
                    </a:p>
                  </a:txBody>
                  <a:tcPr marL="0" marR="0" marT="0" marB="36000" anchor="b">
                    <a:lnL w="9525" cap="flat" cmpd="sng" algn="ctr">
                      <a:noFill/>
                      <a:prstDash val="sysDot"/>
                      <a:round/>
                      <a:headEnd type="none" w="med" len="med"/>
                      <a:tailEnd type="none" w="med" len="med"/>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b="0" baseline="0" dirty="0">
                          <a:solidFill>
                            <a:schemeClr val="tx2"/>
                          </a:solidFill>
                          <a:latin typeface="EYInterstate" panose="02000503020000020004" pitchFamily="2" charset="0"/>
                          <a:ea typeface="Meiryo UI" panose="020B0604030504040204" pitchFamily="50" charset="-128"/>
                        </a:rPr>
                        <a:t>XX</a:t>
                      </a:r>
                      <a:endParaRPr kumimoji="1" lang="ja-JP" altLang="en-US" sz="1600" b="0" baseline="0" dirty="0">
                        <a:solidFill>
                          <a:schemeClr val="tx2"/>
                        </a:solidFill>
                        <a:latin typeface="EYInterstate" panose="02000503020000020004" pitchFamily="2" charset="0"/>
                        <a:ea typeface="Meiryo UI" panose="020B0604030504040204" pitchFamily="50" charset="-128"/>
                      </a:endParaRPr>
                    </a:p>
                  </a:txBody>
                  <a:tcPr marL="0" marR="0" marT="0" marB="36000" anchor="b">
                    <a:lnL w="12700" cmpd="sng">
                      <a:noFill/>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50387391"/>
                  </a:ext>
                </a:extLst>
              </a:tr>
              <a:tr h="46800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srgbClr val="2E2E38"/>
                          </a:solidFill>
                          <a:effectLst/>
                          <a:uLnTx/>
                          <a:uFillTx/>
                          <a:latin typeface="EYInterstate" panose="02000503020000020004" pitchFamily="2" charset="0"/>
                          <a:ea typeface="Meiryo UI" panose="020B0604030504040204" pitchFamily="50" charset="-128"/>
                          <a:cs typeface="+mn-cs"/>
                        </a:rPr>
                        <a:t>スケジュール、資金計画</a:t>
                      </a:r>
                      <a:endParaRPr kumimoji="1" lang="en-US" altLang="ja-JP"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endParaRPr>
                    </a:p>
                  </a:txBody>
                  <a:tcPr marL="0" marR="0" marT="0" marB="36000" anchor="b">
                    <a:lnL w="9525" cap="flat" cmpd="sng" algn="ctr">
                      <a:noFill/>
                      <a:prstDash val="sysDot"/>
                      <a:round/>
                      <a:headEnd type="none" w="med" len="med"/>
                      <a:tailEnd type="none" w="med" len="med"/>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b="0" baseline="0" dirty="0" smtClean="0">
                          <a:solidFill>
                            <a:schemeClr val="tx2"/>
                          </a:solidFill>
                          <a:latin typeface="EYInterstate" panose="02000503020000020004" pitchFamily="2" charset="0"/>
                          <a:ea typeface="Meiryo UI" panose="020B0604030504040204" pitchFamily="50" charset="-128"/>
                        </a:rPr>
                        <a:t>XX</a:t>
                      </a:r>
                      <a:endParaRPr kumimoji="1" lang="ja-JP" altLang="en-US" sz="1600" b="0" baseline="0" dirty="0">
                        <a:solidFill>
                          <a:schemeClr val="tx2"/>
                        </a:solidFill>
                        <a:latin typeface="EYInterstate" panose="02000503020000020004" pitchFamily="2" charset="0"/>
                        <a:ea typeface="Meiryo UI" panose="020B0604030504040204" pitchFamily="50" charset="-128"/>
                      </a:endParaRPr>
                    </a:p>
                  </a:txBody>
                  <a:tcPr marL="0" marR="0" marT="0" marB="36000" anchor="b">
                    <a:lnL w="12700" cmpd="sng">
                      <a:noFill/>
                    </a:lnL>
                    <a:lnR w="12700" cmpd="sng">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29018007"/>
                  </a:ext>
                </a:extLst>
              </a:tr>
              <a:tr h="468000">
                <a:tc>
                  <a:txBody>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lang="ja-JP" altLang="en-US" sz="1600" dirty="0" smtClean="0"/>
                        <a:t>実証実験実施に向けた体制</a:t>
                      </a:r>
                      <a:endParaRPr kumimoji="1" lang="en-US" altLang="ja-JP" sz="1600" b="0" i="0" u="none" strike="noStrike" kern="1200" cap="none" spc="0" normalizeH="0" baseline="0" noProof="0" dirty="0">
                        <a:ln>
                          <a:noFill/>
                        </a:ln>
                        <a:solidFill>
                          <a:srgbClr val="2E2E38"/>
                        </a:solidFill>
                        <a:effectLst/>
                        <a:uLnTx/>
                        <a:uFillTx/>
                        <a:latin typeface="EYInterstate" panose="02000503020000020004" pitchFamily="2" charset="0"/>
                        <a:ea typeface="Meiryo UI" panose="020B0604030504040204" pitchFamily="50" charset="-128"/>
                        <a:cs typeface="+mn-cs"/>
                      </a:endParaRPr>
                    </a:p>
                  </a:txBody>
                  <a:tcPr marL="0" marR="0" marT="0" marB="36000" anchor="b">
                    <a:lnL w="0">
                      <a:noFill/>
                    </a:lnL>
                    <a:lnR w="0">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r>
                        <a:rPr kumimoji="1" lang="en-US" altLang="ja-JP" sz="1600" b="0" baseline="0" dirty="0">
                          <a:solidFill>
                            <a:schemeClr val="tx2"/>
                          </a:solidFill>
                          <a:latin typeface="EYInterstate" panose="02000503020000020004" pitchFamily="2" charset="0"/>
                          <a:ea typeface="Meiryo UI" panose="020B0604030504040204" pitchFamily="50" charset="-128"/>
                        </a:rPr>
                        <a:t>XX</a:t>
                      </a:r>
                      <a:endParaRPr kumimoji="1" lang="ja-JP" altLang="en-US" sz="1600" b="0" baseline="0" dirty="0">
                        <a:solidFill>
                          <a:schemeClr val="tx2"/>
                        </a:solidFill>
                        <a:latin typeface="EYInterstate" panose="02000503020000020004" pitchFamily="2" charset="0"/>
                        <a:ea typeface="Meiryo UI" panose="020B0604030504040204" pitchFamily="50" charset="-128"/>
                      </a:endParaRPr>
                    </a:p>
                  </a:txBody>
                  <a:tcPr marL="0" marR="0" marT="0" marB="36000" anchor="b">
                    <a:lnL w="0">
                      <a:noFill/>
                    </a:lnL>
                    <a:lnR w="0">
                      <a:noFill/>
                    </a:lnR>
                    <a:lnT w="12700" cap="flat" cmpd="sng" algn="ctr">
                      <a:solidFill>
                        <a:schemeClr val="tx1">
                          <a:lumMod val="60000"/>
                          <a:lumOff val="40000"/>
                        </a:schemeClr>
                      </a:solidFill>
                      <a:prstDash val="sysDash"/>
                      <a:round/>
                      <a:headEnd type="none" w="med" len="med"/>
                      <a:tailEnd type="none" w="med" len="med"/>
                    </a:lnT>
                    <a:lnB w="12700" cap="flat" cmpd="sng" algn="ctr">
                      <a:solidFill>
                        <a:schemeClr val="tx1">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49472187"/>
                  </a:ext>
                </a:extLst>
              </a:tr>
            </a:tbl>
          </a:graphicData>
        </a:graphic>
      </p:graphicFrame>
    </p:spTree>
    <p:extLst>
      <p:ext uri="{BB962C8B-B14F-4D97-AF65-F5344CB8AC3E}">
        <p14:creationId xmlns:p14="http://schemas.microsoft.com/office/powerpoint/2010/main" val="3969263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E0F5F2-E006-42CD-974A-C03A6BCD7304}"/>
              </a:ext>
            </a:extLst>
          </p:cNvPr>
          <p:cNvSpPr>
            <a:spLocks noGrp="1"/>
          </p:cNvSpPr>
          <p:nvPr>
            <p:ph type="title"/>
          </p:nvPr>
        </p:nvSpPr>
        <p:spPr/>
        <p:txBody>
          <a:bodyPr/>
          <a:lstStyle/>
          <a:p>
            <a:endParaRPr kumimoji="1" lang="ja-JP" altLang="en-US" dirty="0"/>
          </a:p>
        </p:txBody>
      </p:sp>
      <p:sp>
        <p:nvSpPr>
          <p:cNvPr id="3" name="テキスト プレースホルダー 2">
            <a:extLst>
              <a:ext uri="{FF2B5EF4-FFF2-40B4-BE49-F238E27FC236}">
                <a16:creationId xmlns:a16="http://schemas.microsoft.com/office/drawing/2014/main" id="{6935D5DC-DC24-4502-8755-9005FA04514C}"/>
              </a:ext>
            </a:extLst>
          </p:cNvPr>
          <p:cNvSpPr>
            <a:spLocks noGrp="1"/>
          </p:cNvSpPr>
          <p:nvPr>
            <p:ph type="body" sz="quarter" idx="11"/>
          </p:nvPr>
        </p:nvSpPr>
        <p:spPr/>
        <p:txBody>
          <a:bodyPr/>
          <a:lstStyle/>
          <a:p>
            <a:endParaRPr lang="en-US" altLang="ja-JP" dirty="0"/>
          </a:p>
          <a:p>
            <a:r>
              <a:rPr lang="ja-JP" altLang="en-US" dirty="0"/>
              <a:t>会社概要</a:t>
            </a:r>
            <a:endParaRPr kumimoji="1" lang="ja-JP" altLang="en-US" dirty="0"/>
          </a:p>
        </p:txBody>
      </p:sp>
      <p:sp>
        <p:nvSpPr>
          <p:cNvPr id="6" name="コンテンツ プレースホルダー 2">
            <a:extLst>
              <a:ext uri="{FF2B5EF4-FFF2-40B4-BE49-F238E27FC236}">
                <a16:creationId xmlns:a16="http://schemas.microsoft.com/office/drawing/2014/main" id="{091884EA-FA8E-461C-B7DC-031603439FCA}"/>
              </a:ext>
            </a:extLst>
          </p:cNvPr>
          <p:cNvSpPr txBox="1">
            <a:spLocks/>
          </p:cNvSpPr>
          <p:nvPr/>
        </p:nvSpPr>
        <p:spPr>
          <a:xfrm>
            <a:off x="1777950" y="566409"/>
            <a:ext cx="7610396" cy="532450"/>
          </a:xfrm>
          <a:prstGeom prst="rect">
            <a:avLst/>
          </a:prstGeom>
        </p:spPr>
        <p:txBody>
          <a:bodyPr/>
          <a:lstStyle>
            <a:lvl1pPr marL="362330" indent="-362330" algn="l" defTabSz="966214" rtl="0" eaLnBrk="1" latinLnBrk="0" hangingPunct="1">
              <a:spcBef>
                <a:spcPct val="20000"/>
              </a:spcBef>
              <a:buClr>
                <a:schemeClr val="accent2"/>
              </a:buClr>
              <a:buSzPct val="70000"/>
              <a:buFont typeface="Arial" pitchFamily="34" charset="0"/>
              <a:buChar char="►"/>
              <a:defRPr kumimoji="1" sz="2501" kern="1200">
                <a:solidFill>
                  <a:schemeClr val="tx2"/>
                </a:solidFill>
                <a:latin typeface="+mn-lt"/>
                <a:ea typeface="+mn-ea"/>
                <a:cs typeface="+mn-cs"/>
              </a:defRPr>
            </a:lvl1pPr>
            <a:lvl2pPr marL="749823" indent="-374073" algn="l" defTabSz="966214" rtl="0" eaLnBrk="1" latinLnBrk="0" hangingPunct="1">
              <a:spcBef>
                <a:spcPct val="20000"/>
              </a:spcBef>
              <a:buClr>
                <a:schemeClr val="accent2"/>
              </a:buClr>
              <a:buSzPct val="70000"/>
              <a:buFont typeface="Arial" pitchFamily="34" charset="0"/>
              <a:buChar char="►"/>
              <a:defRPr kumimoji="1" sz="2131" kern="1200">
                <a:solidFill>
                  <a:schemeClr val="tx2"/>
                </a:solidFill>
                <a:latin typeface="+mn-lt"/>
                <a:ea typeface="+mn-ea"/>
                <a:cs typeface="+mn-cs"/>
              </a:defRPr>
            </a:lvl2pPr>
            <a:lvl3pPr marL="1138992" indent="-374073" algn="l" defTabSz="966214" rtl="0" eaLnBrk="1" latinLnBrk="0" hangingPunct="1">
              <a:spcBef>
                <a:spcPct val="20000"/>
              </a:spcBef>
              <a:buClr>
                <a:schemeClr val="accent2"/>
              </a:buClr>
              <a:buSzPct val="70000"/>
              <a:buFont typeface="Arial" pitchFamily="34" charset="0"/>
              <a:buChar char="►"/>
              <a:defRPr kumimoji="1" sz="1946" kern="1200">
                <a:solidFill>
                  <a:schemeClr val="tx2"/>
                </a:solidFill>
                <a:latin typeface="+mn-lt"/>
                <a:ea typeface="+mn-ea"/>
                <a:cs typeface="+mn-cs"/>
              </a:defRPr>
            </a:lvl3pPr>
            <a:lvl4pPr marL="1514742" indent="-375750"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4pPr>
            <a:lvl5pPr marL="1888815" indent="-374073"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5pPr>
            <a:lvl6pPr marL="2657088"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6pPr>
            <a:lvl7pPr marL="3140195"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7pPr>
            <a:lvl8pPr marL="3623302"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8pPr>
            <a:lvl9pPr marL="4106409"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9pPr>
          </a:lstStyle>
          <a:p>
            <a:pPr marL="0" indent="0" fontAlgn="auto">
              <a:spcAft>
                <a:spcPts val="0"/>
              </a:spcAft>
              <a:buClr>
                <a:schemeClr val="accent5"/>
              </a:buClr>
              <a:buNone/>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貴社の事業概要を記載してください。概要は、本事業の魅力や意義が伝わるように簡潔にまとめて記載してください。</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7" name="Content Placeholder 20">
            <a:extLst>
              <a:ext uri="{FF2B5EF4-FFF2-40B4-BE49-F238E27FC236}">
                <a16:creationId xmlns:a16="http://schemas.microsoft.com/office/drawing/2014/main" id="{EA45520C-9636-48F7-8F92-C3530F51C9D4}"/>
              </a:ext>
            </a:extLst>
          </p:cNvPr>
          <p:cNvGraphicFramePr>
            <a:graphicFrameLocks/>
          </p:cNvGraphicFramePr>
          <p:nvPr>
            <p:extLst/>
          </p:nvPr>
        </p:nvGraphicFramePr>
        <p:xfrm>
          <a:off x="604838" y="1690743"/>
          <a:ext cx="4348162" cy="5112000"/>
        </p:xfrm>
        <a:graphic>
          <a:graphicData uri="http://schemas.openxmlformats.org/drawingml/2006/table">
            <a:tbl>
              <a:tblPr firstRow="1" bandRow="1"/>
              <a:tblGrid>
                <a:gridCol w="861105">
                  <a:extLst>
                    <a:ext uri="{9D8B030D-6E8A-4147-A177-3AD203B41FA5}">
                      <a16:colId xmlns:a16="http://schemas.microsoft.com/office/drawing/2014/main" val="20002"/>
                    </a:ext>
                  </a:extLst>
                </a:gridCol>
                <a:gridCol w="3487057">
                  <a:extLst>
                    <a:ext uri="{9D8B030D-6E8A-4147-A177-3AD203B41FA5}">
                      <a16:colId xmlns:a16="http://schemas.microsoft.com/office/drawing/2014/main" val="20005"/>
                    </a:ext>
                  </a:extLst>
                </a:gridCol>
              </a:tblGrid>
              <a:tr h="360000">
                <a:tc>
                  <a:txBody>
                    <a:bodyPr/>
                    <a:lstStyle>
                      <a:lvl1pPr marL="0" algn="l" defTabSz="685434" rtl="0" eaLnBrk="1" latinLnBrk="0" hangingPunct="1">
                        <a:defRPr kumimoji="1" sz="1349" kern="1200">
                          <a:solidFill>
                            <a:schemeClr val="tx1"/>
                          </a:solidFill>
                          <a:latin typeface="EYInterstate"/>
                          <a:ea typeface="Meiryo UI"/>
                        </a:defRPr>
                      </a:lvl1pPr>
                      <a:lvl2pPr marL="342717" algn="l" defTabSz="685434" rtl="0" eaLnBrk="1" latinLnBrk="0" hangingPunct="1">
                        <a:defRPr kumimoji="1" sz="1349" kern="1200">
                          <a:solidFill>
                            <a:schemeClr val="tx1"/>
                          </a:solidFill>
                          <a:latin typeface="EYInterstate"/>
                          <a:ea typeface="Meiryo UI"/>
                        </a:defRPr>
                      </a:lvl2pPr>
                      <a:lvl3pPr marL="685434" algn="l" defTabSz="685434" rtl="0" eaLnBrk="1" latinLnBrk="0" hangingPunct="1">
                        <a:defRPr kumimoji="1" sz="1349" kern="1200">
                          <a:solidFill>
                            <a:schemeClr val="tx1"/>
                          </a:solidFill>
                          <a:latin typeface="EYInterstate"/>
                          <a:ea typeface="Meiryo UI"/>
                        </a:defRPr>
                      </a:lvl3pPr>
                      <a:lvl4pPr marL="1028151" algn="l" defTabSz="685434" rtl="0" eaLnBrk="1" latinLnBrk="0" hangingPunct="1">
                        <a:defRPr kumimoji="1" sz="1349" kern="1200">
                          <a:solidFill>
                            <a:schemeClr val="tx1"/>
                          </a:solidFill>
                          <a:latin typeface="EYInterstate"/>
                          <a:ea typeface="Meiryo UI"/>
                        </a:defRPr>
                      </a:lvl4pPr>
                      <a:lvl5pPr marL="1370868" algn="l" defTabSz="685434" rtl="0" eaLnBrk="1" latinLnBrk="0" hangingPunct="1">
                        <a:defRPr kumimoji="1" sz="1349" kern="1200">
                          <a:solidFill>
                            <a:schemeClr val="tx1"/>
                          </a:solidFill>
                          <a:latin typeface="EYInterstate"/>
                          <a:ea typeface="Meiryo UI"/>
                        </a:defRPr>
                      </a:lvl5pPr>
                      <a:lvl6pPr marL="1713586" algn="l" defTabSz="685434" rtl="0" eaLnBrk="1" latinLnBrk="0" hangingPunct="1">
                        <a:defRPr kumimoji="1" sz="1349" kern="1200">
                          <a:solidFill>
                            <a:schemeClr val="tx1"/>
                          </a:solidFill>
                          <a:latin typeface="EYInterstate"/>
                          <a:ea typeface="Meiryo UI"/>
                        </a:defRPr>
                      </a:lvl6pPr>
                      <a:lvl7pPr marL="2056303" algn="l" defTabSz="685434" rtl="0" eaLnBrk="1" latinLnBrk="0" hangingPunct="1">
                        <a:defRPr kumimoji="1" sz="1349" kern="1200">
                          <a:solidFill>
                            <a:schemeClr val="tx1"/>
                          </a:solidFill>
                          <a:latin typeface="EYInterstate"/>
                          <a:ea typeface="Meiryo UI"/>
                        </a:defRPr>
                      </a:lvl7pPr>
                      <a:lvl8pPr marL="2399020" algn="l" defTabSz="685434" rtl="0" eaLnBrk="1" latinLnBrk="0" hangingPunct="1">
                        <a:defRPr kumimoji="1" sz="1349" kern="1200">
                          <a:solidFill>
                            <a:schemeClr val="tx1"/>
                          </a:solidFill>
                          <a:latin typeface="EYInterstate"/>
                          <a:ea typeface="Meiryo UI"/>
                        </a:defRPr>
                      </a:lvl8pPr>
                      <a:lvl9pPr marL="2741737" algn="l" defTabSz="685434" rtl="0" eaLnBrk="1" latinLnBrk="0" hangingPunct="1">
                        <a:defRPr kumimoji="1" sz="1349" kern="1200">
                          <a:solidFill>
                            <a:schemeClr val="tx1"/>
                          </a:solidFill>
                          <a:latin typeface="EYInterstate"/>
                          <a:ea typeface="Meiryo UI"/>
                        </a:defRPr>
                      </a:lvl9pPr>
                    </a:lstStyle>
                    <a:p>
                      <a:pPr marL="0" indent="0" algn="just" defTabSz="1043056" rtl="0" eaLnBrk="1" fontAlgn="base" latinLnBrk="0" hangingPunct="1">
                        <a:lnSpc>
                          <a:spcPct val="114000"/>
                        </a:lnSpc>
                        <a:spcBef>
                          <a:spcPts val="0"/>
                        </a:spcBef>
                        <a:spcAft>
                          <a:spcPts val="800"/>
                        </a:spcAft>
                        <a:buClr>
                          <a:schemeClr val="accent2"/>
                        </a:buClr>
                        <a:buSzPct val="70000"/>
                        <a:buFont typeface="Arial" pitchFamily="34" charset="0"/>
                        <a:buNone/>
                      </a:pPr>
                      <a:r>
                        <a:rPr kumimoji="1" lang="ja-JP" altLang="en-US" sz="1100" kern="900" baseline="0" dirty="0">
                          <a:solidFill>
                            <a:schemeClr val="tx2"/>
                          </a:solidFill>
                          <a:latin typeface="EYInterstate" panose="02000503020000020004" pitchFamily="2" charset="0"/>
                          <a:ea typeface="Meiryo UI" panose="020B0604030504040204" pitchFamily="50" charset="-128"/>
                          <a:cs typeface="+mn-cs"/>
                        </a:rPr>
                        <a:t>会社名</a:t>
                      </a:r>
                      <a:endParaRPr kumimoji="1" lang="en-US" altLang="ja-JP" sz="1100" kern="900" baseline="0" dirty="0">
                        <a:solidFill>
                          <a:schemeClr val="tx2"/>
                        </a:solidFill>
                        <a:latin typeface="EYInterstate" panose="02000503020000020004" pitchFamily="2" charset="0"/>
                        <a:ea typeface="Meiryo UI" panose="020B0604030504040204" pitchFamily="50" charset="-128"/>
                        <a:cs typeface="+mn-cs"/>
                      </a:endParaRPr>
                    </a:p>
                  </a:txBody>
                  <a:tcPr marL="0" marR="0" marT="72000" marB="0">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just" defTabSz="1043056" rtl="0" eaLnBrk="1" fontAlgn="base" latinLnBrk="0" hangingPunct="1">
                        <a:lnSpc>
                          <a:spcPct val="114000"/>
                        </a:lnSpc>
                        <a:spcBef>
                          <a:spcPts val="0"/>
                        </a:spcBef>
                        <a:spcAft>
                          <a:spcPts val="800"/>
                        </a:spcAft>
                        <a:buClr>
                          <a:schemeClr val="accent2"/>
                        </a:buClr>
                        <a:buSzPct val="70000"/>
                        <a:buFont typeface="Arial" pitchFamily="34" charset="0"/>
                        <a:buNone/>
                      </a:pPr>
                      <a:r>
                        <a:rPr lang="en-US" altLang="ja-JP" sz="1100" kern="900" dirty="0">
                          <a:solidFill>
                            <a:schemeClr val="tx1">
                              <a:lumMod val="75000"/>
                            </a:schemeClr>
                          </a:solidFill>
                          <a:latin typeface="EYInterstate" panose="02000503020000020004" pitchFamily="2" charset="0"/>
                          <a:ea typeface="Meiryo UI" panose="020B0604030504040204" pitchFamily="50" charset="-128"/>
                        </a:rPr>
                        <a:t>××××</a:t>
                      </a:r>
                      <a:r>
                        <a:rPr lang="ja-JP" altLang="en-US" sz="1100" kern="900" dirty="0">
                          <a:solidFill>
                            <a:schemeClr val="tx1">
                              <a:lumMod val="75000"/>
                            </a:schemeClr>
                          </a:solidFill>
                          <a:latin typeface="EYInterstate" panose="02000503020000020004" pitchFamily="2" charset="0"/>
                          <a:ea typeface="Meiryo UI" panose="020B0604030504040204" pitchFamily="50" charset="-128"/>
                        </a:rPr>
                        <a:t>株式会社</a:t>
                      </a:r>
                      <a:endPar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cs typeface="+mn-cs"/>
                      </a:endParaRPr>
                    </a:p>
                  </a:txBody>
                  <a:tcPr marL="0" marR="0" marT="72000" marB="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8204982"/>
                  </a:ext>
                </a:extLst>
              </a:tr>
              <a:tr h="360000">
                <a:tc>
                  <a:txBody>
                    <a:bodyPr/>
                    <a:lstStyle>
                      <a:lvl1pPr marL="0" algn="l" defTabSz="685434" rtl="0" eaLnBrk="1" latinLnBrk="0" hangingPunct="1">
                        <a:defRPr kumimoji="1" sz="1349" kern="1200">
                          <a:solidFill>
                            <a:schemeClr val="tx1"/>
                          </a:solidFill>
                          <a:latin typeface="EYInterstate"/>
                          <a:ea typeface="Meiryo UI"/>
                        </a:defRPr>
                      </a:lvl1pPr>
                      <a:lvl2pPr marL="342717" algn="l" defTabSz="685434" rtl="0" eaLnBrk="1" latinLnBrk="0" hangingPunct="1">
                        <a:defRPr kumimoji="1" sz="1349" kern="1200">
                          <a:solidFill>
                            <a:schemeClr val="tx1"/>
                          </a:solidFill>
                          <a:latin typeface="EYInterstate"/>
                          <a:ea typeface="Meiryo UI"/>
                        </a:defRPr>
                      </a:lvl2pPr>
                      <a:lvl3pPr marL="685434" algn="l" defTabSz="685434" rtl="0" eaLnBrk="1" latinLnBrk="0" hangingPunct="1">
                        <a:defRPr kumimoji="1" sz="1349" kern="1200">
                          <a:solidFill>
                            <a:schemeClr val="tx1"/>
                          </a:solidFill>
                          <a:latin typeface="EYInterstate"/>
                          <a:ea typeface="Meiryo UI"/>
                        </a:defRPr>
                      </a:lvl3pPr>
                      <a:lvl4pPr marL="1028151" algn="l" defTabSz="685434" rtl="0" eaLnBrk="1" latinLnBrk="0" hangingPunct="1">
                        <a:defRPr kumimoji="1" sz="1349" kern="1200">
                          <a:solidFill>
                            <a:schemeClr val="tx1"/>
                          </a:solidFill>
                          <a:latin typeface="EYInterstate"/>
                          <a:ea typeface="Meiryo UI"/>
                        </a:defRPr>
                      </a:lvl4pPr>
                      <a:lvl5pPr marL="1370868" algn="l" defTabSz="685434" rtl="0" eaLnBrk="1" latinLnBrk="0" hangingPunct="1">
                        <a:defRPr kumimoji="1" sz="1349" kern="1200">
                          <a:solidFill>
                            <a:schemeClr val="tx1"/>
                          </a:solidFill>
                          <a:latin typeface="EYInterstate"/>
                          <a:ea typeface="Meiryo UI"/>
                        </a:defRPr>
                      </a:lvl5pPr>
                      <a:lvl6pPr marL="1713586" algn="l" defTabSz="685434" rtl="0" eaLnBrk="1" latinLnBrk="0" hangingPunct="1">
                        <a:defRPr kumimoji="1" sz="1349" kern="1200">
                          <a:solidFill>
                            <a:schemeClr val="tx1"/>
                          </a:solidFill>
                          <a:latin typeface="EYInterstate"/>
                          <a:ea typeface="Meiryo UI"/>
                        </a:defRPr>
                      </a:lvl6pPr>
                      <a:lvl7pPr marL="2056303" algn="l" defTabSz="685434" rtl="0" eaLnBrk="1" latinLnBrk="0" hangingPunct="1">
                        <a:defRPr kumimoji="1" sz="1349" kern="1200">
                          <a:solidFill>
                            <a:schemeClr val="tx1"/>
                          </a:solidFill>
                          <a:latin typeface="EYInterstate"/>
                          <a:ea typeface="Meiryo UI"/>
                        </a:defRPr>
                      </a:lvl7pPr>
                      <a:lvl8pPr marL="2399020" algn="l" defTabSz="685434" rtl="0" eaLnBrk="1" latinLnBrk="0" hangingPunct="1">
                        <a:defRPr kumimoji="1" sz="1349" kern="1200">
                          <a:solidFill>
                            <a:schemeClr val="tx1"/>
                          </a:solidFill>
                          <a:latin typeface="EYInterstate"/>
                          <a:ea typeface="Meiryo UI"/>
                        </a:defRPr>
                      </a:lvl8pPr>
                      <a:lvl9pPr marL="2741737" algn="l" defTabSz="685434" rtl="0" eaLnBrk="1" latinLnBrk="0" hangingPunct="1">
                        <a:defRPr kumimoji="1" sz="1349" kern="1200">
                          <a:solidFill>
                            <a:schemeClr val="tx1"/>
                          </a:solidFill>
                          <a:latin typeface="EYInterstate"/>
                          <a:ea typeface="Meiryo UI"/>
                        </a:defRPr>
                      </a:lvl9pPr>
                    </a:lstStyle>
                    <a:p>
                      <a:pPr algn="l">
                        <a:spcAft>
                          <a:spcPts val="300"/>
                        </a:spcAft>
                      </a:pPr>
                      <a:r>
                        <a:rPr kumimoji="1" lang="ja-JP" altLang="en-US" sz="1100" kern="900" baseline="0" dirty="0">
                          <a:solidFill>
                            <a:schemeClr val="tx2"/>
                          </a:solidFill>
                          <a:latin typeface="EYInterstate" panose="02000503020000020004" pitchFamily="2" charset="0"/>
                          <a:ea typeface="Meiryo UI" panose="020B0604030504040204" pitchFamily="50" charset="-128"/>
                        </a:rPr>
                        <a:t>代表者</a:t>
                      </a: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434" rtl="0" eaLnBrk="1" latinLnBrk="0" hangingPunct="1">
                        <a:defRPr kumimoji="1" sz="1349" kern="1200">
                          <a:solidFill>
                            <a:schemeClr val="tx1"/>
                          </a:solidFill>
                          <a:latin typeface="EYInterstate"/>
                          <a:ea typeface="Meiryo UI"/>
                        </a:defRPr>
                      </a:lvl1pPr>
                      <a:lvl2pPr marL="342717" algn="l" defTabSz="685434" rtl="0" eaLnBrk="1" latinLnBrk="0" hangingPunct="1">
                        <a:defRPr kumimoji="1" sz="1349" kern="1200">
                          <a:solidFill>
                            <a:schemeClr val="tx1"/>
                          </a:solidFill>
                          <a:latin typeface="EYInterstate"/>
                          <a:ea typeface="Meiryo UI"/>
                        </a:defRPr>
                      </a:lvl2pPr>
                      <a:lvl3pPr marL="685434" algn="l" defTabSz="685434" rtl="0" eaLnBrk="1" latinLnBrk="0" hangingPunct="1">
                        <a:defRPr kumimoji="1" sz="1349" kern="1200">
                          <a:solidFill>
                            <a:schemeClr val="tx1"/>
                          </a:solidFill>
                          <a:latin typeface="EYInterstate"/>
                          <a:ea typeface="Meiryo UI"/>
                        </a:defRPr>
                      </a:lvl3pPr>
                      <a:lvl4pPr marL="1028151" algn="l" defTabSz="685434" rtl="0" eaLnBrk="1" latinLnBrk="0" hangingPunct="1">
                        <a:defRPr kumimoji="1" sz="1349" kern="1200">
                          <a:solidFill>
                            <a:schemeClr val="tx1"/>
                          </a:solidFill>
                          <a:latin typeface="EYInterstate"/>
                          <a:ea typeface="Meiryo UI"/>
                        </a:defRPr>
                      </a:lvl4pPr>
                      <a:lvl5pPr marL="1370868" algn="l" defTabSz="685434" rtl="0" eaLnBrk="1" latinLnBrk="0" hangingPunct="1">
                        <a:defRPr kumimoji="1" sz="1349" kern="1200">
                          <a:solidFill>
                            <a:schemeClr val="tx1"/>
                          </a:solidFill>
                          <a:latin typeface="EYInterstate"/>
                          <a:ea typeface="Meiryo UI"/>
                        </a:defRPr>
                      </a:lvl5pPr>
                      <a:lvl6pPr marL="1713586" algn="l" defTabSz="685434" rtl="0" eaLnBrk="1" latinLnBrk="0" hangingPunct="1">
                        <a:defRPr kumimoji="1" sz="1349" kern="1200">
                          <a:solidFill>
                            <a:schemeClr val="tx1"/>
                          </a:solidFill>
                          <a:latin typeface="EYInterstate"/>
                          <a:ea typeface="Meiryo UI"/>
                        </a:defRPr>
                      </a:lvl6pPr>
                      <a:lvl7pPr marL="2056303" algn="l" defTabSz="685434" rtl="0" eaLnBrk="1" latinLnBrk="0" hangingPunct="1">
                        <a:defRPr kumimoji="1" sz="1349" kern="1200">
                          <a:solidFill>
                            <a:schemeClr val="tx1"/>
                          </a:solidFill>
                          <a:latin typeface="EYInterstate"/>
                          <a:ea typeface="Meiryo UI"/>
                        </a:defRPr>
                      </a:lvl7pPr>
                      <a:lvl8pPr marL="2399020" algn="l" defTabSz="685434" rtl="0" eaLnBrk="1" latinLnBrk="0" hangingPunct="1">
                        <a:defRPr kumimoji="1" sz="1349" kern="1200">
                          <a:solidFill>
                            <a:schemeClr val="tx1"/>
                          </a:solidFill>
                          <a:latin typeface="EYInterstate"/>
                          <a:ea typeface="Meiryo UI"/>
                        </a:defRPr>
                      </a:lvl8pPr>
                      <a:lvl9pPr marL="2741737" algn="l" defTabSz="685434" rtl="0" eaLnBrk="1" latinLnBrk="0" hangingPunct="1">
                        <a:defRPr kumimoji="1" sz="1349" kern="1200">
                          <a:solidFill>
                            <a:schemeClr val="tx1"/>
                          </a:solidFill>
                          <a:latin typeface="EYInterstate"/>
                          <a:ea typeface="Meiryo UI"/>
                        </a:defRPr>
                      </a:lvl9pPr>
                    </a:lstStyle>
                    <a:p>
                      <a:pPr algn="l">
                        <a:spcAft>
                          <a:spcPts val="300"/>
                        </a:spcAft>
                      </a:pP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代表取締役</a:t>
                      </a:r>
                      <a:r>
                        <a:rPr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　</a:t>
                      </a:r>
                      <a:r>
                        <a:rPr lang="en-US" altLang="ja-JP" sz="1100" kern="900" dirty="0">
                          <a:solidFill>
                            <a:schemeClr val="tx1">
                              <a:lumMod val="75000"/>
                            </a:schemeClr>
                          </a:solidFill>
                          <a:latin typeface="EYInterstate" panose="02000503020000020004" pitchFamily="2" charset="0"/>
                          <a:ea typeface="Meiryo UI" panose="020B0604030504040204" pitchFamily="50" charset="-128"/>
                        </a:rPr>
                        <a:t>××</a:t>
                      </a:r>
                      <a:r>
                        <a:rPr lang="ja-JP" altLang="en-US" sz="1100" kern="900" dirty="0">
                          <a:solidFill>
                            <a:schemeClr val="tx1">
                              <a:lumMod val="75000"/>
                            </a:schemeClr>
                          </a:solidFill>
                          <a:latin typeface="EYInterstate" panose="02000503020000020004" pitchFamily="2" charset="0"/>
                          <a:ea typeface="Meiryo UI" panose="020B0604030504040204" pitchFamily="50" charset="-128"/>
                        </a:rPr>
                        <a:t>　</a:t>
                      </a:r>
                      <a:r>
                        <a:rPr lang="en-US" altLang="ja-JP" sz="1100" kern="900" dirty="0">
                          <a:solidFill>
                            <a:schemeClr val="tx1">
                              <a:lumMod val="75000"/>
                            </a:schemeClr>
                          </a:solidFill>
                          <a:latin typeface="EYInterstate" panose="02000503020000020004" pitchFamily="2" charset="0"/>
                          <a:ea typeface="Meiryo UI" panose="020B0604030504040204" pitchFamily="50" charset="-128"/>
                        </a:rPr>
                        <a:t>××</a:t>
                      </a:r>
                      <a:endParaRPr kumimoji="1" lang="ja-JP" altLang="en-US" sz="1100" b="1" kern="900" baseline="0" dirty="0">
                        <a:solidFill>
                          <a:schemeClr val="tx1">
                            <a:lumMod val="75000"/>
                          </a:schemeClr>
                        </a:solidFill>
                        <a:latin typeface="EYInterstate" panose="02000503020000020004" pitchFamily="2" charset="0"/>
                        <a:ea typeface="Meiryo UI" panose="020B0604030504040204" pitchFamily="50" charset="-128"/>
                      </a:endParaRP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60000">
                <a:tc>
                  <a:txBody>
                    <a:bodyPr/>
                    <a:lstStyle/>
                    <a:p>
                      <a:pPr algn="l">
                        <a:spcAft>
                          <a:spcPts val="300"/>
                        </a:spcAft>
                      </a:pPr>
                      <a:r>
                        <a:rPr kumimoji="1" lang="ja-JP" altLang="en-US" sz="1100" kern="900" baseline="0" dirty="0">
                          <a:solidFill>
                            <a:schemeClr val="tx2"/>
                          </a:solidFill>
                          <a:latin typeface="EYInterstate" panose="02000503020000020004" pitchFamily="2" charset="0"/>
                          <a:ea typeface="Meiryo UI" panose="020B0604030504040204" pitchFamily="50" charset="-128"/>
                        </a:rPr>
                        <a:t>設立年月日</a:t>
                      </a: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Aft>
                          <a:spcPts val="300"/>
                        </a:spcAft>
                      </a:pPr>
                      <a:r>
                        <a:rPr lang="en-US" altLang="ja-JP" sz="1100" kern="900" dirty="0">
                          <a:solidFill>
                            <a:schemeClr val="tx1">
                              <a:lumMod val="75000"/>
                            </a:schemeClr>
                          </a:solidFill>
                          <a:latin typeface="EYInterstate" panose="02000503020000020004" pitchFamily="2" charset="0"/>
                          <a:ea typeface="Meiryo UI" panose="020B0604030504040204" pitchFamily="50" charset="-128"/>
                        </a:rPr>
                        <a:t>××</a:t>
                      </a:r>
                      <a:r>
                        <a:rPr lang="ja-JP" altLang="en-US" sz="1100" kern="900" dirty="0">
                          <a:solidFill>
                            <a:schemeClr val="tx1">
                              <a:lumMod val="75000"/>
                            </a:schemeClr>
                          </a:solidFill>
                          <a:latin typeface="EYInterstate" panose="02000503020000020004" pitchFamily="2" charset="0"/>
                          <a:ea typeface="Meiryo UI" panose="020B0604030504040204" pitchFamily="50" charset="-128"/>
                        </a:rPr>
                        <a:t>年</a:t>
                      </a:r>
                      <a:r>
                        <a:rPr lang="en-US" altLang="ja-JP" sz="1100" kern="900" dirty="0">
                          <a:solidFill>
                            <a:schemeClr val="tx1">
                              <a:lumMod val="75000"/>
                            </a:schemeClr>
                          </a:solidFill>
                          <a:latin typeface="EYInterstate" panose="02000503020000020004" pitchFamily="2" charset="0"/>
                          <a:ea typeface="Meiryo UI" panose="020B0604030504040204" pitchFamily="50" charset="-128"/>
                        </a:rPr>
                        <a:t>××</a:t>
                      </a:r>
                      <a:r>
                        <a:rPr lang="ja-JP" altLang="en-US" sz="1100" kern="900" dirty="0">
                          <a:solidFill>
                            <a:schemeClr val="tx1">
                              <a:lumMod val="75000"/>
                            </a:schemeClr>
                          </a:solidFill>
                          <a:latin typeface="EYInterstate" panose="02000503020000020004" pitchFamily="2" charset="0"/>
                          <a:ea typeface="Meiryo UI" panose="020B0604030504040204" pitchFamily="50" charset="-128"/>
                        </a:rPr>
                        <a:t>月</a:t>
                      </a:r>
                      <a:r>
                        <a:rPr lang="en-US" altLang="ja-JP" sz="1100" kern="900" dirty="0">
                          <a:solidFill>
                            <a:schemeClr val="tx1">
                              <a:lumMod val="75000"/>
                            </a:schemeClr>
                          </a:solidFill>
                          <a:latin typeface="EYInterstate" panose="02000503020000020004" pitchFamily="2" charset="0"/>
                          <a:ea typeface="Meiryo UI" panose="020B0604030504040204" pitchFamily="50" charset="-128"/>
                        </a:rPr>
                        <a:t>××</a:t>
                      </a:r>
                      <a:r>
                        <a:rPr lang="ja-JP" altLang="en-US" sz="1100" kern="900" dirty="0">
                          <a:solidFill>
                            <a:schemeClr val="tx1">
                              <a:lumMod val="75000"/>
                            </a:schemeClr>
                          </a:solidFill>
                          <a:latin typeface="EYInterstate" panose="02000503020000020004" pitchFamily="2" charset="0"/>
                          <a:ea typeface="Meiryo UI" panose="020B0604030504040204" pitchFamily="50" charset="-128"/>
                        </a:rPr>
                        <a:t>日</a:t>
                      </a:r>
                      <a:endParaRPr kumimoji="1" lang="ja-JP" altLang="en-US" sz="1100" b="1" kern="900" baseline="0" dirty="0">
                        <a:solidFill>
                          <a:schemeClr val="tx1">
                            <a:lumMod val="75000"/>
                          </a:schemeClr>
                        </a:solidFill>
                        <a:latin typeface="EYInterstate" panose="02000503020000020004" pitchFamily="2" charset="0"/>
                        <a:ea typeface="Meiryo UI" panose="020B0604030504040204" pitchFamily="50" charset="-128"/>
                      </a:endParaRP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79095409"/>
                  </a:ext>
                </a:extLst>
              </a:tr>
              <a:tr h="360000">
                <a:tc>
                  <a:txBody>
                    <a:bodyPr/>
                    <a:lstStyle/>
                    <a:p>
                      <a:pPr algn="l">
                        <a:spcAft>
                          <a:spcPts val="300"/>
                        </a:spcAft>
                      </a:pPr>
                      <a:r>
                        <a:rPr kumimoji="1" lang="ja-JP" altLang="en-US" sz="1100" kern="900" baseline="0" dirty="0">
                          <a:solidFill>
                            <a:schemeClr val="tx2"/>
                          </a:solidFill>
                          <a:latin typeface="EYInterstate" panose="02000503020000020004" pitchFamily="2" charset="0"/>
                          <a:ea typeface="Meiryo UI" panose="020B0604030504040204" pitchFamily="50" charset="-128"/>
                        </a:rPr>
                        <a:t>資本金</a:t>
                      </a: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Aft>
                          <a:spcPts val="300"/>
                        </a:spcAft>
                      </a:pP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百万円</a:t>
                      </a:r>
                      <a:endParaRPr kumimoji="1" lang="ja-JP" altLang="en-US" sz="1100" b="1" kern="900" baseline="0" dirty="0">
                        <a:solidFill>
                          <a:schemeClr val="tx1">
                            <a:lumMod val="75000"/>
                          </a:schemeClr>
                        </a:solidFill>
                        <a:latin typeface="EYInterstate" panose="02000503020000020004" pitchFamily="2" charset="0"/>
                        <a:ea typeface="Meiryo UI" panose="020B0604030504040204" pitchFamily="50" charset="-128"/>
                      </a:endParaRP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8662676"/>
                  </a:ext>
                </a:extLst>
              </a:tr>
              <a:tr h="360000">
                <a:tc>
                  <a:txBody>
                    <a:bodyPr/>
                    <a:lstStyle/>
                    <a:p>
                      <a:pPr algn="l">
                        <a:spcAft>
                          <a:spcPts val="300"/>
                        </a:spcAft>
                      </a:pPr>
                      <a:r>
                        <a:rPr kumimoji="1" lang="ja-JP" altLang="en-US" sz="1100" kern="900" baseline="0" dirty="0">
                          <a:solidFill>
                            <a:schemeClr val="tx2"/>
                          </a:solidFill>
                          <a:latin typeface="EYInterstate" panose="02000503020000020004" pitchFamily="2" charset="0"/>
                          <a:ea typeface="Meiryo UI" panose="020B0604030504040204" pitchFamily="50" charset="-128"/>
                        </a:rPr>
                        <a:t>従業員数</a:t>
                      </a: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Aft>
                          <a:spcPts val="300"/>
                        </a:spcAft>
                      </a:pP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名</a:t>
                      </a:r>
                      <a:endParaRPr kumimoji="1" lang="ja-JP" altLang="en-US" sz="1100" b="1" kern="900" baseline="0" dirty="0">
                        <a:solidFill>
                          <a:schemeClr val="tx1">
                            <a:lumMod val="75000"/>
                          </a:schemeClr>
                        </a:solidFill>
                        <a:latin typeface="EYInterstate" panose="02000503020000020004" pitchFamily="2" charset="0"/>
                        <a:ea typeface="Meiryo UI" panose="020B0604030504040204" pitchFamily="50" charset="-128"/>
                      </a:endParaRP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76805514"/>
                  </a:ext>
                </a:extLst>
              </a:tr>
              <a:tr h="1260000">
                <a:tc rowSpan="2">
                  <a:txBody>
                    <a:bodyPr/>
                    <a:lstStyle>
                      <a:lvl1pPr marL="0" algn="l" defTabSz="685434" rtl="0" eaLnBrk="1" latinLnBrk="0" hangingPunct="1">
                        <a:defRPr kumimoji="1" sz="1349" kern="1200">
                          <a:solidFill>
                            <a:schemeClr val="tx1"/>
                          </a:solidFill>
                          <a:latin typeface="EYInterstate"/>
                          <a:ea typeface="Meiryo UI"/>
                        </a:defRPr>
                      </a:lvl1pPr>
                      <a:lvl2pPr marL="342717" algn="l" defTabSz="685434" rtl="0" eaLnBrk="1" latinLnBrk="0" hangingPunct="1">
                        <a:defRPr kumimoji="1" sz="1349" kern="1200">
                          <a:solidFill>
                            <a:schemeClr val="tx1"/>
                          </a:solidFill>
                          <a:latin typeface="EYInterstate"/>
                          <a:ea typeface="Meiryo UI"/>
                        </a:defRPr>
                      </a:lvl2pPr>
                      <a:lvl3pPr marL="685434" algn="l" defTabSz="685434" rtl="0" eaLnBrk="1" latinLnBrk="0" hangingPunct="1">
                        <a:defRPr kumimoji="1" sz="1349" kern="1200">
                          <a:solidFill>
                            <a:schemeClr val="tx1"/>
                          </a:solidFill>
                          <a:latin typeface="EYInterstate"/>
                          <a:ea typeface="Meiryo UI"/>
                        </a:defRPr>
                      </a:lvl3pPr>
                      <a:lvl4pPr marL="1028151" algn="l" defTabSz="685434" rtl="0" eaLnBrk="1" latinLnBrk="0" hangingPunct="1">
                        <a:defRPr kumimoji="1" sz="1349" kern="1200">
                          <a:solidFill>
                            <a:schemeClr val="tx1"/>
                          </a:solidFill>
                          <a:latin typeface="EYInterstate"/>
                          <a:ea typeface="Meiryo UI"/>
                        </a:defRPr>
                      </a:lvl4pPr>
                      <a:lvl5pPr marL="1370868" algn="l" defTabSz="685434" rtl="0" eaLnBrk="1" latinLnBrk="0" hangingPunct="1">
                        <a:defRPr kumimoji="1" sz="1349" kern="1200">
                          <a:solidFill>
                            <a:schemeClr val="tx1"/>
                          </a:solidFill>
                          <a:latin typeface="EYInterstate"/>
                          <a:ea typeface="Meiryo UI"/>
                        </a:defRPr>
                      </a:lvl5pPr>
                      <a:lvl6pPr marL="1713586" algn="l" defTabSz="685434" rtl="0" eaLnBrk="1" latinLnBrk="0" hangingPunct="1">
                        <a:defRPr kumimoji="1" sz="1349" kern="1200">
                          <a:solidFill>
                            <a:schemeClr val="tx1"/>
                          </a:solidFill>
                          <a:latin typeface="EYInterstate"/>
                          <a:ea typeface="Meiryo UI"/>
                        </a:defRPr>
                      </a:lvl6pPr>
                      <a:lvl7pPr marL="2056303" algn="l" defTabSz="685434" rtl="0" eaLnBrk="1" latinLnBrk="0" hangingPunct="1">
                        <a:defRPr kumimoji="1" sz="1349" kern="1200">
                          <a:solidFill>
                            <a:schemeClr val="tx1"/>
                          </a:solidFill>
                          <a:latin typeface="EYInterstate"/>
                          <a:ea typeface="Meiryo UI"/>
                        </a:defRPr>
                      </a:lvl7pPr>
                      <a:lvl8pPr marL="2399020" algn="l" defTabSz="685434" rtl="0" eaLnBrk="1" latinLnBrk="0" hangingPunct="1">
                        <a:defRPr kumimoji="1" sz="1349" kern="1200">
                          <a:solidFill>
                            <a:schemeClr val="tx1"/>
                          </a:solidFill>
                          <a:latin typeface="EYInterstate"/>
                          <a:ea typeface="Meiryo UI"/>
                        </a:defRPr>
                      </a:lvl8pPr>
                      <a:lvl9pPr marL="2741737" algn="l" defTabSz="685434" rtl="0" eaLnBrk="1" latinLnBrk="0" hangingPunct="1">
                        <a:defRPr kumimoji="1" sz="1349" kern="1200">
                          <a:solidFill>
                            <a:schemeClr val="tx1"/>
                          </a:solidFill>
                          <a:latin typeface="EYInterstate"/>
                          <a:ea typeface="Meiryo UI"/>
                        </a:defRPr>
                      </a:lvl9pPr>
                    </a:lstStyle>
                    <a:p>
                      <a:pPr algn="l">
                        <a:spcAft>
                          <a:spcPts val="300"/>
                        </a:spcAft>
                      </a:pPr>
                      <a:r>
                        <a:rPr kumimoji="1" lang="ja-JP" altLang="en-US" sz="1100" kern="900" baseline="0" dirty="0">
                          <a:solidFill>
                            <a:schemeClr val="tx2"/>
                          </a:solidFill>
                          <a:latin typeface="EYInterstate" panose="02000503020000020004" pitchFamily="2" charset="0"/>
                          <a:ea typeface="Meiryo UI" panose="020B0604030504040204" pitchFamily="50" charset="-128"/>
                        </a:rPr>
                        <a:t>所在地</a:t>
                      </a: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434" rtl="0" eaLnBrk="1" latinLnBrk="0" hangingPunct="1">
                        <a:defRPr kumimoji="1" sz="1349" kern="1200">
                          <a:solidFill>
                            <a:schemeClr val="tx1"/>
                          </a:solidFill>
                          <a:latin typeface="EYInterstate"/>
                          <a:ea typeface="Meiryo UI"/>
                        </a:defRPr>
                      </a:lvl1pPr>
                      <a:lvl2pPr marL="342717" algn="l" defTabSz="685434" rtl="0" eaLnBrk="1" latinLnBrk="0" hangingPunct="1">
                        <a:defRPr kumimoji="1" sz="1349" kern="1200">
                          <a:solidFill>
                            <a:schemeClr val="tx1"/>
                          </a:solidFill>
                          <a:latin typeface="EYInterstate"/>
                          <a:ea typeface="Meiryo UI"/>
                        </a:defRPr>
                      </a:lvl2pPr>
                      <a:lvl3pPr marL="685434" algn="l" defTabSz="685434" rtl="0" eaLnBrk="1" latinLnBrk="0" hangingPunct="1">
                        <a:defRPr kumimoji="1" sz="1349" kern="1200">
                          <a:solidFill>
                            <a:schemeClr val="tx1"/>
                          </a:solidFill>
                          <a:latin typeface="EYInterstate"/>
                          <a:ea typeface="Meiryo UI"/>
                        </a:defRPr>
                      </a:lvl3pPr>
                      <a:lvl4pPr marL="1028151" algn="l" defTabSz="685434" rtl="0" eaLnBrk="1" latinLnBrk="0" hangingPunct="1">
                        <a:defRPr kumimoji="1" sz="1349" kern="1200">
                          <a:solidFill>
                            <a:schemeClr val="tx1"/>
                          </a:solidFill>
                          <a:latin typeface="EYInterstate"/>
                          <a:ea typeface="Meiryo UI"/>
                        </a:defRPr>
                      </a:lvl4pPr>
                      <a:lvl5pPr marL="1370868" algn="l" defTabSz="685434" rtl="0" eaLnBrk="1" latinLnBrk="0" hangingPunct="1">
                        <a:defRPr kumimoji="1" sz="1349" kern="1200">
                          <a:solidFill>
                            <a:schemeClr val="tx1"/>
                          </a:solidFill>
                          <a:latin typeface="EYInterstate"/>
                          <a:ea typeface="Meiryo UI"/>
                        </a:defRPr>
                      </a:lvl5pPr>
                      <a:lvl6pPr marL="1713586" algn="l" defTabSz="685434" rtl="0" eaLnBrk="1" latinLnBrk="0" hangingPunct="1">
                        <a:defRPr kumimoji="1" sz="1349" kern="1200">
                          <a:solidFill>
                            <a:schemeClr val="tx1"/>
                          </a:solidFill>
                          <a:latin typeface="EYInterstate"/>
                          <a:ea typeface="Meiryo UI"/>
                        </a:defRPr>
                      </a:lvl6pPr>
                      <a:lvl7pPr marL="2056303" algn="l" defTabSz="685434" rtl="0" eaLnBrk="1" latinLnBrk="0" hangingPunct="1">
                        <a:defRPr kumimoji="1" sz="1349" kern="1200">
                          <a:solidFill>
                            <a:schemeClr val="tx1"/>
                          </a:solidFill>
                          <a:latin typeface="EYInterstate"/>
                          <a:ea typeface="Meiryo UI"/>
                        </a:defRPr>
                      </a:lvl7pPr>
                      <a:lvl8pPr marL="2399020" algn="l" defTabSz="685434" rtl="0" eaLnBrk="1" latinLnBrk="0" hangingPunct="1">
                        <a:defRPr kumimoji="1" sz="1349" kern="1200">
                          <a:solidFill>
                            <a:schemeClr val="tx1"/>
                          </a:solidFill>
                          <a:latin typeface="EYInterstate"/>
                          <a:ea typeface="Meiryo UI"/>
                        </a:defRPr>
                      </a:lvl8pPr>
                      <a:lvl9pPr marL="2741737" algn="l" defTabSz="685434" rtl="0" eaLnBrk="1" latinLnBrk="0" hangingPunct="1">
                        <a:defRPr kumimoji="1" sz="1349" kern="1200">
                          <a:solidFill>
                            <a:schemeClr val="tx1"/>
                          </a:solidFill>
                          <a:latin typeface="EYInterstate"/>
                          <a:ea typeface="Meiryo UI"/>
                        </a:defRPr>
                      </a:lvl9pPr>
                    </a:lstStyle>
                    <a:p>
                      <a:pPr algn="l">
                        <a:spcAft>
                          <a:spcPts val="300"/>
                        </a:spcAft>
                      </a:pPr>
                      <a:r>
                        <a:rPr kumimoji="1" lang="ja-JP" altLang="en-US" sz="1100" b="1" kern="900" baseline="0" dirty="0">
                          <a:solidFill>
                            <a:schemeClr val="tx1">
                              <a:lumMod val="75000"/>
                            </a:schemeClr>
                          </a:solidFill>
                          <a:latin typeface="EYInterstate" panose="02000503020000020004" pitchFamily="2" charset="0"/>
                          <a:ea typeface="Meiryo UI" panose="020B0604030504040204" pitchFamily="50" charset="-128"/>
                        </a:rPr>
                        <a:t>本社</a:t>
                      </a:r>
                    </a:p>
                    <a:p>
                      <a:pPr algn="l">
                        <a:spcAft>
                          <a:spcPts val="300"/>
                        </a:spcAft>
                      </a:pP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ja-JP" altLang="en-US" sz="1100" kern="900" baseline="0" dirty="0" err="1">
                          <a:solidFill>
                            <a:schemeClr val="tx1">
                              <a:lumMod val="75000"/>
                            </a:schemeClr>
                          </a:solidFill>
                          <a:latin typeface="EYInterstate" panose="02000503020000020004" pitchFamily="2" charset="0"/>
                          <a:ea typeface="Meiryo UI" panose="020B0604030504040204" pitchFamily="50" charset="-128"/>
                        </a:rPr>
                        <a:t>ー</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　</a:t>
                      </a:r>
                      <a:endPar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endParaRPr>
                    </a:p>
                    <a:p>
                      <a:pPr algn="l">
                        <a:spcAft>
                          <a:spcPts val="300"/>
                        </a:spcAft>
                      </a:pP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県</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p>
                    <a:p>
                      <a:pPr algn="l">
                        <a:spcAft>
                          <a:spcPts val="300"/>
                        </a:spcAft>
                      </a:pP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Tel:×× ××××</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　</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（代表）　</a:t>
                      </a:r>
                      <a:endPar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endParaRPr>
                    </a:p>
                    <a:p>
                      <a:pPr algn="l">
                        <a:spcAft>
                          <a:spcPts val="300"/>
                        </a:spcAft>
                      </a:pP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Fax:×× ××××</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　</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endParaRPr lang="en-US" altLang="ja-JP" sz="1100" kern="900" baseline="0" dirty="0">
                        <a:solidFill>
                          <a:schemeClr val="tx1">
                            <a:lumMod val="75000"/>
                          </a:schemeClr>
                        </a:solidFill>
                        <a:latin typeface="EYInterstate" panose="02000503020000020004" pitchFamily="2" charset="0"/>
                        <a:ea typeface="Meiryo UI" panose="020B0604030504040204" pitchFamily="50" charset="-128"/>
                      </a:endParaRP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260000">
                <a:tc vMerge="1">
                  <a:txBody>
                    <a:bodyPr/>
                    <a:lstStyle/>
                    <a:p>
                      <a:endParaRPr kumimoji="1" lang="ja-JP" altLang="en-US"/>
                    </a:p>
                  </a:txBody>
                  <a:tcPr/>
                </a:tc>
                <a:tc>
                  <a:txBody>
                    <a:bodyPr/>
                    <a:lstStyle/>
                    <a:p>
                      <a:pPr marL="0" algn="l" defTabSz="685434" rtl="0" eaLnBrk="1" latinLnBrk="0" hangingPunct="1">
                        <a:spcAft>
                          <a:spcPts val="300"/>
                        </a:spcAft>
                      </a:pPr>
                      <a:r>
                        <a:rPr kumimoji="1" lang="ja-JP" altLang="en-US" sz="1100" b="1" kern="900" baseline="0" dirty="0">
                          <a:solidFill>
                            <a:schemeClr val="tx1">
                              <a:lumMod val="75000"/>
                            </a:schemeClr>
                          </a:solidFill>
                          <a:latin typeface="EYInterstate" panose="02000503020000020004" pitchFamily="2" charset="0"/>
                          <a:ea typeface="Meiryo UI" panose="020B0604030504040204" pitchFamily="50" charset="-128"/>
                          <a:cs typeface="+mn-cs"/>
                        </a:rPr>
                        <a:t>〇〇オフィス</a:t>
                      </a:r>
                    </a:p>
                    <a:p>
                      <a:pPr algn="l">
                        <a:spcAft>
                          <a:spcPts val="300"/>
                        </a:spcAft>
                      </a:pP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ja-JP" altLang="en-US" sz="1100" kern="900" baseline="0" dirty="0" err="1">
                          <a:solidFill>
                            <a:schemeClr val="tx1">
                              <a:lumMod val="75000"/>
                            </a:schemeClr>
                          </a:solidFill>
                          <a:latin typeface="EYInterstate" panose="02000503020000020004" pitchFamily="2" charset="0"/>
                          <a:ea typeface="Meiryo UI" panose="020B0604030504040204" pitchFamily="50" charset="-128"/>
                        </a:rPr>
                        <a:t>ー</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　</a:t>
                      </a:r>
                      <a:endPar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endParaRPr>
                    </a:p>
                    <a:p>
                      <a:pPr algn="l">
                        <a:spcAft>
                          <a:spcPts val="300"/>
                        </a:spcAft>
                      </a:pP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熊本県</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p>
                    <a:p>
                      <a:pPr algn="l">
                        <a:spcAft>
                          <a:spcPts val="300"/>
                        </a:spcAft>
                      </a:pP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Tel:×× ××××</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　</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（代表）　</a:t>
                      </a:r>
                      <a:endPar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endParaRPr>
                    </a:p>
                    <a:p>
                      <a:pPr algn="l">
                        <a:spcAft>
                          <a:spcPts val="300"/>
                        </a:spcAft>
                      </a:pP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Fax:×× ××××</a:t>
                      </a:r>
                      <a:r>
                        <a:rPr kumimoji="1" lang="ja-JP" altLang="en-US" sz="1100" kern="900" baseline="0" dirty="0">
                          <a:solidFill>
                            <a:schemeClr val="tx1">
                              <a:lumMod val="75000"/>
                            </a:schemeClr>
                          </a:solidFill>
                          <a:latin typeface="EYInterstate" panose="02000503020000020004" pitchFamily="2" charset="0"/>
                          <a:ea typeface="Meiryo UI" panose="020B0604030504040204" pitchFamily="50" charset="-128"/>
                        </a:rPr>
                        <a:t>　</a:t>
                      </a:r>
                      <a:r>
                        <a:rPr kumimoji="1" lang="en-US" altLang="ja-JP" sz="1100" kern="900" baseline="0" dirty="0">
                          <a:solidFill>
                            <a:schemeClr val="tx1">
                              <a:lumMod val="75000"/>
                            </a:schemeClr>
                          </a:solidFill>
                          <a:latin typeface="EYInterstate" panose="02000503020000020004" pitchFamily="2" charset="0"/>
                          <a:ea typeface="Meiryo UI" panose="020B0604030504040204" pitchFamily="50" charset="-128"/>
                        </a:rPr>
                        <a:t>××××</a:t>
                      </a:r>
                      <a:endParaRPr lang="en-US" altLang="ja-JP" sz="1100" kern="900" baseline="0" dirty="0">
                        <a:solidFill>
                          <a:schemeClr val="tx1">
                            <a:lumMod val="75000"/>
                          </a:schemeClr>
                        </a:solidFill>
                        <a:latin typeface="EYInterstate" panose="02000503020000020004" pitchFamily="2" charset="0"/>
                        <a:ea typeface="Meiryo UI" panose="020B0604030504040204" pitchFamily="50" charset="-128"/>
                      </a:endParaRP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1405663"/>
                  </a:ext>
                </a:extLst>
              </a:tr>
              <a:tr h="792000">
                <a:tc>
                  <a:txBody>
                    <a:bodyPr/>
                    <a:lstStyle/>
                    <a:p>
                      <a:pPr algn="l">
                        <a:spcAft>
                          <a:spcPts val="300"/>
                        </a:spcAft>
                      </a:pPr>
                      <a:r>
                        <a:rPr kumimoji="1" lang="ja-JP" altLang="en-US" sz="1100" kern="900" baseline="0" dirty="0">
                          <a:solidFill>
                            <a:schemeClr val="tx2"/>
                          </a:solidFill>
                          <a:latin typeface="EYInterstate" panose="02000503020000020004" pitchFamily="2" charset="0"/>
                          <a:ea typeface="Meiryo UI" panose="020B0604030504040204" pitchFamily="50" charset="-128"/>
                        </a:rPr>
                        <a:t>担当者</a:t>
                      </a:r>
                      <a:endParaRPr kumimoji="1" lang="en-US" altLang="ja-JP" sz="1100" kern="900" baseline="0" dirty="0">
                        <a:solidFill>
                          <a:schemeClr val="tx2"/>
                        </a:solidFill>
                        <a:latin typeface="EYInterstate" panose="02000503020000020004" pitchFamily="2" charset="0"/>
                        <a:ea typeface="Meiryo UI" panose="020B0604030504040204" pitchFamily="50" charset="-128"/>
                      </a:endParaRPr>
                    </a:p>
                    <a:p>
                      <a:pPr algn="l">
                        <a:spcAft>
                          <a:spcPts val="300"/>
                        </a:spcAft>
                      </a:pPr>
                      <a:r>
                        <a:rPr kumimoji="1" lang="ja-JP" altLang="en-US" sz="1100" kern="900" baseline="0" dirty="0">
                          <a:solidFill>
                            <a:schemeClr val="tx2"/>
                          </a:solidFill>
                          <a:latin typeface="EYInterstate" panose="02000503020000020004" pitchFamily="2" charset="0"/>
                          <a:ea typeface="Meiryo UI" panose="020B0604030504040204" pitchFamily="50" charset="-128"/>
                        </a:rPr>
                        <a:t>連絡先</a:t>
                      </a: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Aft>
                          <a:spcPts val="300"/>
                        </a:spcAft>
                      </a:pPr>
                      <a:r>
                        <a:rPr kumimoji="1" lang="ja-JP" altLang="en-US" sz="1100" b="0" kern="900" baseline="0" dirty="0">
                          <a:solidFill>
                            <a:schemeClr val="tx1">
                              <a:lumMod val="75000"/>
                            </a:schemeClr>
                          </a:solidFill>
                          <a:latin typeface="EYInterstate" panose="02000503020000020004" pitchFamily="2" charset="0"/>
                          <a:ea typeface="Meiryo UI" panose="020B0604030504040204" pitchFamily="50" charset="-128"/>
                        </a:rPr>
                        <a:t>担当者名：</a:t>
                      </a:r>
                      <a:endParaRPr kumimoji="1" lang="en-US" altLang="ja-JP" sz="1100" b="0" kern="900" baseline="0" dirty="0">
                        <a:solidFill>
                          <a:schemeClr val="tx1">
                            <a:lumMod val="75000"/>
                          </a:schemeClr>
                        </a:solidFill>
                        <a:latin typeface="EYInterstate" panose="02000503020000020004" pitchFamily="2" charset="0"/>
                        <a:ea typeface="Meiryo UI" panose="020B0604030504040204" pitchFamily="50" charset="-128"/>
                      </a:endParaRPr>
                    </a:p>
                    <a:p>
                      <a:pPr algn="l">
                        <a:spcAft>
                          <a:spcPts val="300"/>
                        </a:spcAft>
                      </a:pPr>
                      <a:r>
                        <a:rPr kumimoji="1" lang="en-US" altLang="ja-JP" sz="1100" b="0" kern="900" baseline="0" dirty="0">
                          <a:solidFill>
                            <a:schemeClr val="tx1">
                              <a:lumMod val="75000"/>
                            </a:schemeClr>
                          </a:solidFill>
                          <a:latin typeface="EYInterstate" panose="02000503020000020004" pitchFamily="2" charset="0"/>
                          <a:ea typeface="Meiryo UI" panose="020B0604030504040204" pitchFamily="50" charset="-128"/>
                        </a:rPr>
                        <a:t>Tel</a:t>
                      </a:r>
                      <a:r>
                        <a:rPr kumimoji="1" lang="ja-JP" altLang="en-US" sz="1100" b="0" kern="900" baseline="0" dirty="0">
                          <a:solidFill>
                            <a:schemeClr val="tx1">
                              <a:lumMod val="75000"/>
                            </a:schemeClr>
                          </a:solidFill>
                          <a:latin typeface="EYInterstate" panose="02000503020000020004" pitchFamily="2" charset="0"/>
                          <a:ea typeface="Meiryo UI" panose="020B0604030504040204" pitchFamily="50" charset="-128"/>
                        </a:rPr>
                        <a:t>：</a:t>
                      </a:r>
                      <a:r>
                        <a:rPr kumimoji="1" lang="en-US" altLang="ja-JP" sz="1100" b="0" kern="900" baseline="0" dirty="0">
                          <a:solidFill>
                            <a:schemeClr val="tx1">
                              <a:lumMod val="75000"/>
                            </a:schemeClr>
                          </a:solidFill>
                          <a:latin typeface="EYInterstate" panose="02000503020000020004" pitchFamily="2" charset="0"/>
                          <a:ea typeface="Meiryo UI" panose="020B0604030504040204" pitchFamily="50" charset="-128"/>
                        </a:rPr>
                        <a:t>xxx</a:t>
                      </a:r>
                      <a:r>
                        <a:rPr kumimoji="1" lang="ja-JP" altLang="en-US" sz="1100" b="0" kern="900" baseline="0" dirty="0">
                          <a:solidFill>
                            <a:schemeClr val="tx1">
                              <a:lumMod val="75000"/>
                            </a:schemeClr>
                          </a:solidFill>
                          <a:latin typeface="EYInterstate" panose="02000503020000020004" pitchFamily="2" charset="0"/>
                          <a:ea typeface="Meiryo UI" panose="020B0604030504040204" pitchFamily="50" charset="-128"/>
                        </a:rPr>
                        <a:t> </a:t>
                      </a:r>
                      <a:r>
                        <a:rPr kumimoji="1" lang="en-US" altLang="ja-JP" sz="1100" b="0" kern="900" baseline="0" dirty="0" err="1">
                          <a:solidFill>
                            <a:schemeClr val="tx1">
                              <a:lumMod val="75000"/>
                            </a:schemeClr>
                          </a:solidFill>
                          <a:latin typeface="EYInterstate" panose="02000503020000020004" pitchFamily="2" charset="0"/>
                          <a:ea typeface="Meiryo UI" panose="020B0604030504040204" pitchFamily="50" charset="-128"/>
                        </a:rPr>
                        <a:t>xxxx</a:t>
                      </a:r>
                      <a:r>
                        <a:rPr kumimoji="1" lang="en-US" altLang="ja-JP" sz="1100" b="0" kern="900" baseline="0" dirty="0">
                          <a:solidFill>
                            <a:schemeClr val="tx1">
                              <a:lumMod val="75000"/>
                            </a:schemeClr>
                          </a:solidFill>
                          <a:latin typeface="EYInterstate" panose="02000503020000020004" pitchFamily="2" charset="0"/>
                          <a:ea typeface="Meiryo UI" panose="020B0604030504040204" pitchFamily="50" charset="-128"/>
                        </a:rPr>
                        <a:t> </a:t>
                      </a:r>
                      <a:r>
                        <a:rPr kumimoji="1" lang="en-US" altLang="ja-JP" sz="1100" b="0" kern="900" baseline="0" dirty="0" err="1">
                          <a:solidFill>
                            <a:schemeClr val="tx1">
                              <a:lumMod val="75000"/>
                            </a:schemeClr>
                          </a:solidFill>
                          <a:latin typeface="EYInterstate" panose="02000503020000020004" pitchFamily="2" charset="0"/>
                          <a:ea typeface="Meiryo UI" panose="020B0604030504040204" pitchFamily="50" charset="-128"/>
                        </a:rPr>
                        <a:t>xxxx</a:t>
                      </a:r>
                      <a:endParaRPr kumimoji="1" lang="en-US" altLang="ja-JP" sz="1100" b="0" kern="900" baseline="0" dirty="0">
                        <a:solidFill>
                          <a:schemeClr val="tx1">
                            <a:lumMod val="75000"/>
                          </a:schemeClr>
                        </a:solidFill>
                        <a:latin typeface="EYInterstate" panose="02000503020000020004" pitchFamily="2" charset="0"/>
                        <a:ea typeface="Meiryo UI" panose="020B0604030504040204" pitchFamily="50" charset="-128"/>
                      </a:endParaRPr>
                    </a:p>
                    <a:p>
                      <a:pPr algn="l">
                        <a:spcAft>
                          <a:spcPts val="300"/>
                        </a:spcAft>
                      </a:pPr>
                      <a:r>
                        <a:rPr kumimoji="1" lang="en-US" altLang="ja-JP" sz="1100" b="0" kern="900" baseline="0" dirty="0">
                          <a:solidFill>
                            <a:schemeClr val="tx1">
                              <a:lumMod val="75000"/>
                            </a:schemeClr>
                          </a:solidFill>
                          <a:latin typeface="EYInterstate" panose="02000503020000020004" pitchFamily="2" charset="0"/>
                          <a:ea typeface="Meiryo UI" panose="020B0604030504040204" pitchFamily="50" charset="-128"/>
                        </a:rPr>
                        <a:t>Mail:</a:t>
                      </a:r>
                      <a:endParaRPr kumimoji="1" lang="ja-JP" altLang="en-US" sz="1100" b="0" kern="900" baseline="0" dirty="0">
                        <a:solidFill>
                          <a:schemeClr val="tx1">
                            <a:lumMod val="75000"/>
                          </a:schemeClr>
                        </a:solidFill>
                        <a:latin typeface="EYInterstate" panose="02000503020000020004" pitchFamily="2" charset="0"/>
                        <a:ea typeface="Meiryo UI" panose="020B0604030504040204" pitchFamily="50" charset="-128"/>
                      </a:endParaRPr>
                    </a:p>
                  </a:txBody>
                  <a:tcPr marL="0" marR="0" marT="108000"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7048842"/>
                  </a:ext>
                </a:extLst>
              </a:tr>
            </a:tbl>
          </a:graphicData>
        </a:graphic>
      </p:graphicFrame>
      <p:sp>
        <p:nvSpPr>
          <p:cNvPr id="7" name="正方形/長方形 6">
            <a:extLst>
              <a:ext uri="{FF2B5EF4-FFF2-40B4-BE49-F238E27FC236}">
                <a16:creationId xmlns:a16="http://schemas.microsoft.com/office/drawing/2014/main" id="{71F95A1A-4C5F-4D03-94F9-E9EC3D83869E}"/>
              </a:ext>
            </a:extLst>
          </p:cNvPr>
          <p:cNvSpPr/>
          <p:nvPr/>
        </p:nvSpPr>
        <p:spPr>
          <a:xfrm>
            <a:off x="613330" y="1363898"/>
            <a:ext cx="4348162" cy="332507"/>
          </a:xfrm>
          <a:prstGeom prst="rect">
            <a:avLst/>
          </a:prstGeom>
          <a:solidFill>
            <a:srgbClr val="60E6E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a:buClr>
                <a:srgbClr val="747480"/>
              </a:buClr>
            </a:pPr>
            <a:r>
              <a:rPr lang="ja-JP" altLang="en-US" sz="1200" b="1" dirty="0">
                <a:solidFill>
                  <a:srgbClr val="2E2E38"/>
                </a:solidFill>
                <a:latin typeface="EYInterstate"/>
                <a:ea typeface="Meiryo UI"/>
              </a:rPr>
              <a:t>基本情報</a:t>
            </a:r>
          </a:p>
        </p:txBody>
      </p:sp>
      <p:sp>
        <p:nvSpPr>
          <p:cNvPr id="8" name="正方形/長方形 7">
            <a:extLst>
              <a:ext uri="{FF2B5EF4-FFF2-40B4-BE49-F238E27FC236}">
                <a16:creationId xmlns:a16="http://schemas.microsoft.com/office/drawing/2014/main" id="{06D90CD4-B5AE-4CC1-871D-0072A605559E}"/>
              </a:ext>
            </a:extLst>
          </p:cNvPr>
          <p:cNvSpPr/>
          <p:nvPr/>
        </p:nvSpPr>
        <p:spPr>
          <a:xfrm>
            <a:off x="5234782" y="1363898"/>
            <a:ext cx="4348162" cy="332507"/>
          </a:xfrm>
          <a:prstGeom prst="rect">
            <a:avLst/>
          </a:prstGeom>
          <a:solidFill>
            <a:srgbClr val="60E6E1"/>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a:buClr>
                <a:srgbClr val="747480"/>
              </a:buClr>
            </a:pPr>
            <a:r>
              <a:rPr lang="ja-JP" altLang="en-US" sz="1200" b="1" dirty="0">
                <a:solidFill>
                  <a:srgbClr val="2E2E38"/>
                </a:solidFill>
                <a:latin typeface="EYInterstate"/>
                <a:ea typeface="Meiryo UI"/>
              </a:rPr>
              <a:t>事業内容</a:t>
            </a:r>
            <a:endParaRPr lang="en-US" altLang="ja-JP" sz="1200" b="1" dirty="0">
              <a:solidFill>
                <a:srgbClr val="2E2E38"/>
              </a:solidFill>
              <a:latin typeface="EYInterstate"/>
              <a:ea typeface="Meiryo UI"/>
            </a:endParaRPr>
          </a:p>
        </p:txBody>
      </p:sp>
      <p:sp>
        <p:nvSpPr>
          <p:cNvPr id="9" name="コンテンツ プレースホルダー 2">
            <a:extLst>
              <a:ext uri="{FF2B5EF4-FFF2-40B4-BE49-F238E27FC236}">
                <a16:creationId xmlns:a16="http://schemas.microsoft.com/office/drawing/2014/main" id="{B4AD9188-63C0-4798-B7BD-D01696C8F494}"/>
              </a:ext>
            </a:extLst>
          </p:cNvPr>
          <p:cNvSpPr txBox="1">
            <a:spLocks/>
          </p:cNvSpPr>
          <p:nvPr/>
        </p:nvSpPr>
        <p:spPr>
          <a:xfrm>
            <a:off x="5234781" y="1773038"/>
            <a:ext cx="4348161" cy="4525962"/>
          </a:xfrm>
        </p:spPr>
        <p:txBody>
          <a:bodyPr/>
          <a:lstStyle>
            <a:lvl1pPr marL="362330" indent="-362330" algn="l" defTabSz="966214" rtl="0" eaLnBrk="1" latinLnBrk="0" hangingPunct="1">
              <a:spcBef>
                <a:spcPct val="20000"/>
              </a:spcBef>
              <a:buClr>
                <a:schemeClr val="accent2"/>
              </a:buClr>
              <a:buSzPct val="70000"/>
              <a:buFont typeface="Arial" pitchFamily="34" charset="0"/>
              <a:buChar char="►"/>
              <a:defRPr kumimoji="1" sz="2501" kern="1200">
                <a:solidFill>
                  <a:schemeClr val="tx2"/>
                </a:solidFill>
                <a:latin typeface="+mn-lt"/>
                <a:ea typeface="+mn-ea"/>
                <a:cs typeface="+mn-cs"/>
              </a:defRPr>
            </a:lvl1pPr>
            <a:lvl2pPr marL="749823" indent="-374073" algn="l" defTabSz="966214" rtl="0" eaLnBrk="1" latinLnBrk="0" hangingPunct="1">
              <a:spcBef>
                <a:spcPct val="20000"/>
              </a:spcBef>
              <a:buClr>
                <a:schemeClr val="accent2"/>
              </a:buClr>
              <a:buSzPct val="70000"/>
              <a:buFont typeface="Arial" pitchFamily="34" charset="0"/>
              <a:buChar char="►"/>
              <a:defRPr kumimoji="1" sz="2131" kern="1200">
                <a:solidFill>
                  <a:schemeClr val="tx2"/>
                </a:solidFill>
                <a:latin typeface="+mn-lt"/>
                <a:ea typeface="+mn-ea"/>
                <a:cs typeface="+mn-cs"/>
              </a:defRPr>
            </a:lvl2pPr>
            <a:lvl3pPr marL="1138992" indent="-374073" algn="l" defTabSz="966214" rtl="0" eaLnBrk="1" latinLnBrk="0" hangingPunct="1">
              <a:spcBef>
                <a:spcPct val="20000"/>
              </a:spcBef>
              <a:buClr>
                <a:schemeClr val="accent2"/>
              </a:buClr>
              <a:buSzPct val="70000"/>
              <a:buFont typeface="Arial" pitchFamily="34" charset="0"/>
              <a:buChar char="►"/>
              <a:defRPr kumimoji="1" sz="1946" kern="1200">
                <a:solidFill>
                  <a:schemeClr val="tx2"/>
                </a:solidFill>
                <a:latin typeface="+mn-lt"/>
                <a:ea typeface="+mn-ea"/>
                <a:cs typeface="+mn-cs"/>
              </a:defRPr>
            </a:lvl3pPr>
            <a:lvl4pPr marL="1514742" indent="-375750"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4pPr>
            <a:lvl5pPr marL="1888815" indent="-374073"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5pPr>
            <a:lvl6pPr marL="2657088"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6pPr>
            <a:lvl7pPr marL="3140195"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7pPr>
            <a:lvl8pPr marL="3623302"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8pPr>
            <a:lvl9pPr marL="4106409"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9pPr>
          </a:lstStyle>
          <a:p>
            <a:pPr marL="0" indent="0" fontAlgn="auto">
              <a:spcAft>
                <a:spcPts val="0"/>
              </a:spcAft>
              <a:buClr>
                <a:schemeClr val="accent5"/>
              </a:buClr>
              <a:buNone/>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事業内容を記載（写真掲載も可）</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fontAlgn="auto">
              <a:spcAft>
                <a:spcPts val="0"/>
              </a:spcAft>
              <a:buClr>
                <a:schemeClr val="accent5"/>
              </a:buClr>
              <a:buNone/>
            </a:pPr>
            <a:r>
              <a:rPr lang="ja-JP" altLang="en-US" sz="1200" kern="900" dirty="0">
                <a:solidFill>
                  <a:schemeClr val="tx1">
                    <a:lumMod val="60000"/>
                    <a:lumOff val="40000"/>
                  </a:schemeClr>
                </a:solidFill>
                <a:latin typeface="EYInterstate" panose="02000503020000020004" pitchFamily="2" charset="0"/>
                <a:ea typeface="Meiryo UI" panose="020B0604030504040204" pitchFamily="50" charset="-128"/>
              </a:rPr>
              <a:t>例）</a:t>
            </a:r>
            <a:r>
              <a:rPr lang="en-US" altLang="ja-JP" sz="1200" kern="900" dirty="0">
                <a:solidFill>
                  <a:schemeClr val="tx1">
                    <a:lumMod val="60000"/>
                    <a:lumOff val="40000"/>
                  </a:schemeClr>
                </a:solidFill>
                <a:latin typeface="EYInterstate" panose="02000503020000020004" pitchFamily="2" charset="0"/>
                <a:ea typeface="Meiryo UI" panose="020B0604030504040204" pitchFamily="50" charset="-128"/>
              </a:rPr>
              <a:t>××××</a:t>
            </a:r>
            <a:r>
              <a:rPr lang="ja-JP" altLang="en-US" sz="1200" kern="900" dirty="0">
                <a:solidFill>
                  <a:schemeClr val="tx1">
                    <a:lumMod val="60000"/>
                    <a:lumOff val="40000"/>
                  </a:schemeClr>
                </a:solidFill>
                <a:latin typeface="EYInterstate" panose="02000503020000020004" pitchFamily="2" charset="0"/>
                <a:ea typeface="Meiryo UI" panose="020B0604030504040204" pitchFamily="50" charset="-128"/>
              </a:rPr>
              <a:t>株式会社は、</a:t>
            </a:r>
            <a:r>
              <a:rPr lang="en-US" altLang="ja-JP" sz="1200" kern="900" dirty="0">
                <a:solidFill>
                  <a:schemeClr val="tx1">
                    <a:lumMod val="60000"/>
                    <a:lumOff val="40000"/>
                  </a:schemeClr>
                </a:solidFill>
                <a:latin typeface="EYInterstate" panose="02000503020000020004" pitchFamily="2" charset="0"/>
                <a:ea typeface="Meiryo UI" panose="020B0604030504040204" pitchFamily="50" charset="-128"/>
              </a:rPr>
              <a:t>××</a:t>
            </a:r>
            <a:r>
              <a:rPr lang="ja-JP" altLang="en-US" sz="1200" kern="900" dirty="0">
                <a:solidFill>
                  <a:schemeClr val="tx1">
                    <a:lumMod val="60000"/>
                    <a:lumOff val="40000"/>
                  </a:schemeClr>
                </a:solidFill>
                <a:latin typeface="EYInterstate" panose="02000503020000020004" pitchFamily="2" charset="0"/>
                <a:ea typeface="Meiryo UI" panose="020B0604030504040204" pitchFamily="50" charset="-128"/>
              </a:rPr>
              <a:t>と、　</a:t>
            </a:r>
            <a:r>
              <a:rPr lang="en-US" altLang="ja-JP" sz="1200" kern="900" dirty="0">
                <a:solidFill>
                  <a:schemeClr val="tx1">
                    <a:lumMod val="60000"/>
                    <a:lumOff val="40000"/>
                  </a:schemeClr>
                </a:solidFill>
                <a:latin typeface="EYInterstate" panose="02000503020000020004" pitchFamily="2" charset="0"/>
                <a:ea typeface="Meiryo UI" panose="020B0604030504040204" pitchFamily="50" charset="-128"/>
              </a:rPr>
              <a:t>××</a:t>
            </a:r>
            <a:r>
              <a:rPr lang="ja-JP" altLang="en-US" sz="1200" kern="900" dirty="0">
                <a:solidFill>
                  <a:schemeClr val="tx1">
                    <a:lumMod val="60000"/>
                    <a:lumOff val="40000"/>
                  </a:schemeClr>
                </a:solidFill>
                <a:latin typeface="EYInterstate" panose="02000503020000020004" pitchFamily="2" charset="0"/>
                <a:ea typeface="Meiryo UI" panose="020B0604030504040204" pitchFamily="50" charset="-128"/>
              </a:rPr>
              <a:t>を推進する会社です。　</a:t>
            </a:r>
            <a:r>
              <a:rPr lang="en-US" altLang="ja-JP" sz="1200" kern="900" dirty="0">
                <a:solidFill>
                  <a:schemeClr val="tx1">
                    <a:lumMod val="60000"/>
                    <a:lumOff val="40000"/>
                  </a:schemeClr>
                </a:solidFill>
                <a:latin typeface="EYInterstate" panose="02000503020000020004" pitchFamily="2" charset="0"/>
                <a:ea typeface="Meiryo UI" panose="020B0604030504040204" pitchFamily="50" charset="-128"/>
              </a:rPr>
              <a:t>××</a:t>
            </a:r>
            <a:r>
              <a:rPr lang="ja-JP" altLang="en-US" sz="1200" kern="900" dirty="0">
                <a:solidFill>
                  <a:schemeClr val="tx1">
                    <a:lumMod val="60000"/>
                    <a:lumOff val="40000"/>
                  </a:schemeClr>
                </a:solidFill>
                <a:latin typeface="EYInterstate" panose="02000503020000020004" pitchFamily="2" charset="0"/>
                <a:ea typeface="Meiryo UI" panose="020B0604030504040204" pitchFamily="50" charset="-128"/>
              </a:rPr>
              <a:t>の深い知見を有するとともにサービスラインがコラボレーションすることで、より高品質なサービス</a:t>
            </a:r>
            <a:r>
              <a:rPr lang="en-US" altLang="ja-JP" sz="1200" kern="900" dirty="0">
                <a:solidFill>
                  <a:schemeClr val="tx1">
                    <a:lumMod val="60000"/>
                    <a:lumOff val="40000"/>
                  </a:schemeClr>
                </a:solidFill>
                <a:latin typeface="EYInterstate" panose="02000503020000020004" pitchFamily="2" charset="0"/>
                <a:ea typeface="Meiryo UI" panose="020B0604030504040204" pitchFamily="50" charset="-128"/>
              </a:rPr>
              <a:t>/</a:t>
            </a:r>
            <a:r>
              <a:rPr lang="ja-JP" altLang="en-US" sz="1200" kern="900" dirty="0">
                <a:solidFill>
                  <a:schemeClr val="tx1">
                    <a:lumMod val="60000"/>
                    <a:lumOff val="40000"/>
                  </a:schemeClr>
                </a:solidFill>
                <a:latin typeface="EYInterstate" panose="02000503020000020004" pitchFamily="2" charset="0"/>
                <a:ea typeface="Meiryo UI" panose="020B0604030504040204" pitchFamily="50" charset="-128"/>
              </a:rPr>
              <a:t>製品の提供を目指すとともに、社会に長期的価値を創出します。</a:t>
            </a:r>
            <a:endParaRPr lang="en-US" altLang="ja-JP" sz="1200" kern="900" dirty="0">
              <a:solidFill>
                <a:schemeClr val="tx1">
                  <a:lumMod val="60000"/>
                  <a:lumOff val="40000"/>
                </a:schemeClr>
              </a:solidFill>
              <a:latin typeface="EYInterstate" panose="02000503020000020004" pitchFamily="2" charset="0"/>
              <a:ea typeface="Meiryo UI" panose="020B0604030504040204" pitchFamily="50" charset="-128"/>
            </a:endParaRPr>
          </a:p>
          <a:p>
            <a:pPr marL="0" indent="0" fontAlgn="auto">
              <a:spcAft>
                <a:spcPts val="0"/>
              </a:spcAft>
              <a:buClr>
                <a:schemeClr val="accent5"/>
              </a:buClr>
              <a:buNone/>
            </a:pPr>
            <a:endParaRPr lang="en-US" altLang="ja-JP" sz="1200" kern="900" dirty="0">
              <a:solidFill>
                <a:schemeClr val="tx1">
                  <a:lumMod val="60000"/>
                  <a:lumOff val="40000"/>
                </a:schemeClr>
              </a:solidFill>
              <a:latin typeface="EYInterstate" panose="02000503020000020004" pitchFamily="2" charset="0"/>
              <a:ea typeface="Meiryo UI" panose="020B0604030504040204" pitchFamily="50" charset="-128"/>
            </a:endParaRPr>
          </a:p>
          <a:p>
            <a:pPr marL="0" indent="0" fontAlgn="auto">
              <a:spcAft>
                <a:spcPts val="0"/>
              </a:spcAft>
              <a:buClr>
                <a:schemeClr val="accent5"/>
              </a:buClr>
              <a:buNone/>
            </a:pPr>
            <a:r>
              <a:rPr lang="ja-JP" altLang="en-US" sz="1200" kern="900" dirty="0">
                <a:solidFill>
                  <a:schemeClr val="tx1">
                    <a:lumMod val="60000"/>
                    <a:lumOff val="40000"/>
                  </a:schemeClr>
                </a:solidFill>
                <a:latin typeface="EYInterstate" panose="02000503020000020004" pitchFamily="2" charset="0"/>
                <a:ea typeface="Meiryo UI" panose="020B0604030504040204" pitchFamily="50" charset="-128"/>
              </a:rPr>
              <a:t>主な事業部門・事業領域</a:t>
            </a:r>
            <a:endParaRPr lang="en-US" altLang="ja-JP" sz="1200" kern="900" dirty="0">
              <a:solidFill>
                <a:schemeClr val="tx1">
                  <a:lumMod val="60000"/>
                  <a:lumOff val="40000"/>
                </a:schemeClr>
              </a:solidFill>
              <a:latin typeface="EYInterstate" panose="02000503020000020004" pitchFamily="2" charset="0"/>
              <a:ea typeface="Meiryo UI" panose="020B0604030504040204" pitchFamily="50" charset="-128"/>
            </a:endParaRPr>
          </a:p>
          <a:p>
            <a:pPr marL="0" indent="0" fontAlgn="auto">
              <a:spcAft>
                <a:spcPts val="0"/>
              </a:spcAft>
              <a:buClr>
                <a:schemeClr val="accent5"/>
              </a:buClr>
              <a:buNone/>
            </a:pPr>
            <a:endPar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72280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D724AA-3CAA-497C-AEAB-A5230A56108A}"/>
              </a:ext>
            </a:extLst>
          </p:cNvPr>
          <p:cNvSpPr>
            <a:spLocks noGrp="1"/>
          </p:cNvSpPr>
          <p:nvPr>
            <p:ph type="title"/>
          </p:nvPr>
        </p:nvSpPr>
        <p:spPr/>
        <p:txBody>
          <a:bodyPr/>
          <a:lstStyle/>
          <a:p>
            <a:endParaRPr kumimoji="1" lang="ja-JP" altLang="en-US" dirty="0"/>
          </a:p>
        </p:txBody>
      </p:sp>
      <p:sp>
        <p:nvSpPr>
          <p:cNvPr id="3" name="テキスト プレースホルダー 2">
            <a:extLst>
              <a:ext uri="{FF2B5EF4-FFF2-40B4-BE49-F238E27FC236}">
                <a16:creationId xmlns:a16="http://schemas.microsoft.com/office/drawing/2014/main" id="{09820661-6435-4833-97B3-D9244658E08A}"/>
              </a:ext>
            </a:extLst>
          </p:cNvPr>
          <p:cNvSpPr>
            <a:spLocks noGrp="1"/>
          </p:cNvSpPr>
          <p:nvPr>
            <p:ph type="body" sz="quarter" idx="11"/>
          </p:nvPr>
        </p:nvSpPr>
        <p:spPr/>
        <p:txBody>
          <a:bodyPr/>
          <a:lstStyle/>
          <a:p>
            <a:endParaRPr kumimoji="1" lang="en-US" altLang="ja-JP" dirty="0"/>
          </a:p>
          <a:p>
            <a:r>
              <a:rPr lang="ja-JP" altLang="en-US" dirty="0"/>
              <a:t>応募時点の事業進捗</a:t>
            </a:r>
            <a:endParaRPr kumimoji="1" lang="ja-JP" altLang="en-US" dirty="0"/>
          </a:p>
        </p:txBody>
      </p:sp>
      <p:sp>
        <p:nvSpPr>
          <p:cNvPr id="5" name="コンテンツ プレースホルダー 2">
            <a:extLst>
              <a:ext uri="{FF2B5EF4-FFF2-40B4-BE49-F238E27FC236}">
                <a16:creationId xmlns:a16="http://schemas.microsoft.com/office/drawing/2014/main" id="{C5059DAE-A529-4C82-A3C2-D83527845CF6}"/>
              </a:ext>
            </a:extLst>
          </p:cNvPr>
          <p:cNvSpPr txBox="1">
            <a:spLocks/>
          </p:cNvSpPr>
          <p:nvPr/>
        </p:nvSpPr>
        <p:spPr>
          <a:xfrm>
            <a:off x="3064323" y="60194"/>
            <a:ext cx="6666182" cy="1717393"/>
          </a:xfrm>
          <a:prstGeom prst="rect">
            <a:avLst/>
          </a:prstGeom>
          <a:solidFill>
            <a:schemeClr val="bg1">
              <a:lumMod val="95000"/>
            </a:schemeClr>
          </a:solidFill>
        </p:spPr>
        <p:txBody>
          <a:bodyPr wrap="square">
            <a:spAutoFit/>
          </a:bodyPr>
          <a:lstStyle>
            <a:lvl1pPr marL="362330" indent="-362330" algn="l" defTabSz="966214" rtl="0" eaLnBrk="1" latinLnBrk="0" hangingPunct="1">
              <a:spcBef>
                <a:spcPct val="20000"/>
              </a:spcBef>
              <a:buClr>
                <a:schemeClr val="accent2"/>
              </a:buClr>
              <a:buSzPct val="70000"/>
              <a:buFont typeface="Arial" pitchFamily="34" charset="0"/>
              <a:buChar char="►"/>
              <a:defRPr kumimoji="1" sz="2501" kern="1200">
                <a:solidFill>
                  <a:schemeClr val="tx2"/>
                </a:solidFill>
                <a:latin typeface="+mn-lt"/>
                <a:ea typeface="+mn-ea"/>
                <a:cs typeface="+mn-cs"/>
              </a:defRPr>
            </a:lvl1pPr>
            <a:lvl2pPr marL="749823" indent="-374073" algn="l" defTabSz="966214" rtl="0" eaLnBrk="1" latinLnBrk="0" hangingPunct="1">
              <a:spcBef>
                <a:spcPct val="20000"/>
              </a:spcBef>
              <a:buClr>
                <a:schemeClr val="accent2"/>
              </a:buClr>
              <a:buSzPct val="70000"/>
              <a:buFont typeface="Arial" pitchFamily="34" charset="0"/>
              <a:buChar char="►"/>
              <a:defRPr kumimoji="1" sz="2131" kern="1200">
                <a:solidFill>
                  <a:schemeClr val="tx2"/>
                </a:solidFill>
                <a:latin typeface="+mn-lt"/>
                <a:ea typeface="+mn-ea"/>
                <a:cs typeface="+mn-cs"/>
              </a:defRPr>
            </a:lvl2pPr>
            <a:lvl3pPr marL="1138992" indent="-374073" algn="l" defTabSz="966214" rtl="0" eaLnBrk="1" latinLnBrk="0" hangingPunct="1">
              <a:spcBef>
                <a:spcPct val="20000"/>
              </a:spcBef>
              <a:buClr>
                <a:schemeClr val="accent2"/>
              </a:buClr>
              <a:buSzPct val="70000"/>
              <a:buFont typeface="Arial" pitchFamily="34" charset="0"/>
              <a:buChar char="►"/>
              <a:defRPr kumimoji="1" sz="1946" kern="1200">
                <a:solidFill>
                  <a:schemeClr val="tx2"/>
                </a:solidFill>
                <a:latin typeface="+mn-lt"/>
                <a:ea typeface="+mn-ea"/>
                <a:cs typeface="+mn-cs"/>
              </a:defRPr>
            </a:lvl3pPr>
            <a:lvl4pPr marL="1514742" indent="-375750"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4pPr>
            <a:lvl5pPr marL="1888815" indent="-374073"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5pPr>
            <a:lvl6pPr marL="2657088"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6pPr>
            <a:lvl7pPr marL="3140195"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7pPr>
            <a:lvl8pPr marL="3623302"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8pPr>
            <a:lvl9pPr marL="4106409"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9pPr>
          </a:lstStyle>
          <a:p>
            <a:pPr marL="185738" indent="-185738" fontAlgn="auto">
              <a:spcAft>
                <a:spcPts val="0"/>
              </a:spcAft>
              <a:buClr>
                <a:srgbClr val="FF0000"/>
              </a:buClr>
              <a:buFont typeface="Wingdings" panose="05000000000000000000" pitchFamily="2" charset="2"/>
              <a:buChar char="l"/>
            </a:pP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応募時点におけるご提案いただいている事業の</a:t>
            </a: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ステータス、将来像を</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ご記載ください。</a:t>
            </a:r>
            <a:endPar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fontAlgn="auto">
              <a:spcAft>
                <a:spcPts val="0"/>
              </a:spcAft>
              <a:buClr>
                <a:srgbClr val="FF0000"/>
              </a:buClr>
              <a:buFont typeface="Wingdings" panose="05000000000000000000" pitchFamily="2" charset="2"/>
              <a:buChar char="l"/>
            </a:pP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なお、</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I.</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a:t>
            </a:r>
            <a:r>
              <a:rPr lang="en-US" altLang="ja-JP"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Stage</a:t>
            </a:r>
            <a:r>
              <a:rPr lang="ja-JP" altLang="en-US" sz="12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」はあくまで記載例ですので、貴社想定の事業進捗などがあれば、自由に変更されてかまいません。</a:t>
            </a:r>
            <a:r>
              <a:rPr lang="ja-JP" altLang="en-US" sz="12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（図の貼付等でも結構です）</a:t>
            </a:r>
            <a:endParaRPr lang="en-US" altLang="ja-JP" sz="1200"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fontAlgn="auto">
              <a:spcAft>
                <a:spcPts val="0"/>
              </a:spcAft>
              <a:buClr>
                <a:srgbClr val="FF0000"/>
              </a:buClr>
              <a:buFont typeface="Wingdings" panose="05000000000000000000" pitchFamily="2" charset="2"/>
              <a:buChar char="l"/>
            </a:pP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特許</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情報は、本事業において、知的財産に関する権利の保有者（個人、研究室、企業との共有など）、あるいは権利化に向けた取り組みがあれば記載してください。企業や大学など他の組織との共同研究などがある場合は、可能な限りその旨を記載してください。</a:t>
            </a:r>
            <a:endParaRPr lang="en-US" altLang="ja-JP"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fontAlgn="auto">
              <a:spcAft>
                <a:spcPts val="0"/>
              </a:spcAft>
              <a:buClr>
                <a:srgbClr val="FF0000"/>
              </a:buClr>
              <a:buFont typeface="Wingdings" panose="05000000000000000000" pitchFamily="2" charset="2"/>
              <a:buChar char="l"/>
            </a:pPr>
            <a:r>
              <a:rPr lang="ja-JP" altLang="en-US" sz="12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特許出願前などで秘匿する必要がある情報については、記載しないでください。</a:t>
            </a:r>
            <a:endParaRPr lang="en-US" altLang="ja-JP" sz="12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fontAlgn="auto">
              <a:spcAft>
                <a:spcPts val="0"/>
              </a:spcAft>
              <a:buClr>
                <a:srgbClr val="FF0000"/>
              </a:buClr>
              <a:buFont typeface="Wingdings" panose="05000000000000000000" pitchFamily="2" charset="2"/>
              <a:buChar char="l"/>
            </a:pP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専門用語</a:t>
            </a:r>
            <a:r>
              <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をなるべく避け、多くの人が理解できる内容としてください</a:t>
            </a: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矢印: 五方向 14">
            <a:extLst>
              <a:ext uri="{FF2B5EF4-FFF2-40B4-BE49-F238E27FC236}">
                <a16:creationId xmlns:a16="http://schemas.microsoft.com/office/drawing/2014/main" id="{08DC8F02-2422-D199-3A71-E22ED1AA57E7}"/>
              </a:ext>
            </a:extLst>
          </p:cNvPr>
          <p:cNvSpPr/>
          <p:nvPr/>
        </p:nvSpPr>
        <p:spPr>
          <a:xfrm>
            <a:off x="6174637" y="1917651"/>
            <a:ext cx="1717240" cy="459738"/>
          </a:xfrm>
          <a:prstGeom prst="homePlate">
            <a:avLst/>
          </a:prstGeom>
          <a:solidFill>
            <a:schemeClr val="accent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algn="ctr">
              <a:buClr>
                <a:schemeClr val="accent1"/>
              </a:buClr>
            </a:pPr>
            <a:r>
              <a:rPr kumimoji="1" lang="ja-JP" altLang="en-US" sz="1400" b="1" dirty="0">
                <a:solidFill>
                  <a:schemeClr val="bg1"/>
                </a:solidFill>
                <a:latin typeface="+mj-ea"/>
                <a:ea typeface="+mj-ea"/>
              </a:rPr>
              <a:t>事業拡大</a:t>
            </a:r>
          </a:p>
        </p:txBody>
      </p:sp>
      <p:sp>
        <p:nvSpPr>
          <p:cNvPr id="16" name="矢印: 五方向 15">
            <a:extLst>
              <a:ext uri="{FF2B5EF4-FFF2-40B4-BE49-F238E27FC236}">
                <a16:creationId xmlns:a16="http://schemas.microsoft.com/office/drawing/2014/main" id="{1826CEED-A8ED-BC76-3797-69068578302E}"/>
              </a:ext>
            </a:extLst>
          </p:cNvPr>
          <p:cNvSpPr/>
          <p:nvPr/>
        </p:nvSpPr>
        <p:spPr>
          <a:xfrm>
            <a:off x="675470" y="1907905"/>
            <a:ext cx="1717240" cy="459738"/>
          </a:xfrm>
          <a:prstGeom prst="homePlate">
            <a:avLst/>
          </a:prstGeom>
          <a:solidFill>
            <a:schemeClr val="accent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algn="ctr">
              <a:buClr>
                <a:schemeClr val="accent1"/>
              </a:buClr>
            </a:pPr>
            <a:r>
              <a:rPr kumimoji="1" lang="ja-JP" altLang="en-US" sz="1400" b="1" dirty="0">
                <a:solidFill>
                  <a:schemeClr val="bg1"/>
                </a:solidFill>
                <a:latin typeface="+mj-ea"/>
                <a:ea typeface="+mj-ea"/>
              </a:rPr>
              <a:t>アイディア</a:t>
            </a:r>
            <a:r>
              <a:rPr kumimoji="1" lang="ja-JP" altLang="en-US" sz="1400" b="1" dirty="0" smtClean="0">
                <a:solidFill>
                  <a:schemeClr val="bg1"/>
                </a:solidFill>
                <a:latin typeface="+mj-ea"/>
                <a:ea typeface="+mj-ea"/>
              </a:rPr>
              <a:t>検討</a:t>
            </a:r>
            <a:endParaRPr kumimoji="1" lang="ja-JP" altLang="en-US" sz="1400" b="1" dirty="0">
              <a:solidFill>
                <a:schemeClr val="bg1"/>
              </a:solidFill>
              <a:latin typeface="+mj-ea"/>
              <a:ea typeface="+mj-ea"/>
            </a:endParaRPr>
          </a:p>
        </p:txBody>
      </p:sp>
      <p:sp>
        <p:nvSpPr>
          <p:cNvPr id="17" name="矢印: 五方向 16">
            <a:extLst>
              <a:ext uri="{FF2B5EF4-FFF2-40B4-BE49-F238E27FC236}">
                <a16:creationId xmlns:a16="http://schemas.microsoft.com/office/drawing/2014/main" id="{47316B54-3CA9-86B6-3FA5-16C6FC8BCCE4}"/>
              </a:ext>
            </a:extLst>
          </p:cNvPr>
          <p:cNvSpPr/>
          <p:nvPr/>
        </p:nvSpPr>
        <p:spPr>
          <a:xfrm>
            <a:off x="2512603" y="1907905"/>
            <a:ext cx="1717240" cy="459738"/>
          </a:xfrm>
          <a:prstGeom prst="homePlate">
            <a:avLst/>
          </a:prstGeom>
          <a:solidFill>
            <a:schemeClr val="accent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algn="ctr">
              <a:buClr>
                <a:schemeClr val="accent1"/>
              </a:buClr>
            </a:pPr>
            <a:r>
              <a:rPr kumimoji="1" lang="ja-JP" altLang="en-US" sz="1400" b="1" dirty="0">
                <a:solidFill>
                  <a:schemeClr val="bg1"/>
                </a:solidFill>
                <a:latin typeface="+mj-ea"/>
                <a:ea typeface="+mj-ea"/>
              </a:rPr>
              <a:t>実証実験</a:t>
            </a:r>
            <a:endParaRPr kumimoji="1" lang="en-US" altLang="ja-JP" sz="1400" b="1" dirty="0">
              <a:solidFill>
                <a:schemeClr val="bg1"/>
              </a:solidFill>
              <a:latin typeface="+mj-ea"/>
              <a:ea typeface="+mj-ea"/>
            </a:endParaRPr>
          </a:p>
          <a:p>
            <a:pPr algn="ctr">
              <a:buClr>
                <a:schemeClr val="accent1"/>
              </a:buClr>
            </a:pPr>
            <a:r>
              <a:rPr lang="ja-JP" altLang="en-US" sz="1400" b="1" dirty="0">
                <a:solidFill>
                  <a:schemeClr val="bg1"/>
                </a:solidFill>
                <a:latin typeface="+mj-ea"/>
                <a:ea typeface="+mj-ea"/>
              </a:rPr>
              <a:t>（仮説検証）</a:t>
            </a:r>
            <a:endParaRPr kumimoji="1" lang="en-US" altLang="ja-JP" sz="1400" b="1" dirty="0">
              <a:solidFill>
                <a:schemeClr val="bg1"/>
              </a:solidFill>
              <a:latin typeface="+mj-ea"/>
              <a:ea typeface="+mj-ea"/>
            </a:endParaRPr>
          </a:p>
        </p:txBody>
      </p:sp>
      <p:sp>
        <p:nvSpPr>
          <p:cNvPr id="19" name="矢印: 五方向 18">
            <a:extLst>
              <a:ext uri="{FF2B5EF4-FFF2-40B4-BE49-F238E27FC236}">
                <a16:creationId xmlns:a16="http://schemas.microsoft.com/office/drawing/2014/main" id="{D53CCD49-77A2-6A6E-9ECF-1ED416604C3A}"/>
              </a:ext>
            </a:extLst>
          </p:cNvPr>
          <p:cNvSpPr/>
          <p:nvPr/>
        </p:nvSpPr>
        <p:spPr>
          <a:xfrm>
            <a:off x="4349736" y="1907905"/>
            <a:ext cx="1717240" cy="459738"/>
          </a:xfrm>
          <a:prstGeom prst="homePlate">
            <a:avLst/>
          </a:prstGeom>
          <a:solidFill>
            <a:schemeClr val="accent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algn="ctr">
              <a:buClr>
                <a:schemeClr val="accent1"/>
              </a:buClr>
            </a:pPr>
            <a:r>
              <a:rPr kumimoji="1" lang="ja-JP" altLang="en-US" sz="1400" b="1" dirty="0">
                <a:solidFill>
                  <a:schemeClr val="bg1"/>
                </a:solidFill>
                <a:latin typeface="+mj-ea"/>
                <a:ea typeface="+mj-ea"/>
              </a:rPr>
              <a:t>市場投入</a:t>
            </a:r>
          </a:p>
        </p:txBody>
      </p:sp>
      <p:sp>
        <p:nvSpPr>
          <p:cNvPr id="21" name="正方形/長方形 20">
            <a:extLst>
              <a:ext uri="{FF2B5EF4-FFF2-40B4-BE49-F238E27FC236}">
                <a16:creationId xmlns:a16="http://schemas.microsoft.com/office/drawing/2014/main" id="{29C29273-A7F4-CA92-B211-808A575B857A}"/>
              </a:ext>
            </a:extLst>
          </p:cNvPr>
          <p:cNvSpPr/>
          <p:nvPr/>
        </p:nvSpPr>
        <p:spPr>
          <a:xfrm>
            <a:off x="7984841" y="1907905"/>
            <a:ext cx="1717240" cy="459738"/>
          </a:xfrm>
          <a:prstGeom prst="rect">
            <a:avLst/>
          </a:prstGeom>
          <a:solidFill>
            <a:srgbClr val="4EC0BA"/>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algn="ctr">
              <a:buClr>
                <a:schemeClr val="accent1"/>
              </a:buClr>
            </a:pPr>
            <a:r>
              <a:rPr lang="ja-JP" altLang="en-US" sz="1400" b="1" dirty="0">
                <a:solidFill>
                  <a:schemeClr val="bg1"/>
                </a:solidFill>
                <a:latin typeface="+mj-ea"/>
                <a:ea typeface="+mj-ea"/>
              </a:rPr>
              <a:t>事業の</a:t>
            </a:r>
            <a:r>
              <a:rPr kumimoji="1" lang="ja-JP" altLang="en-US" sz="1400" b="1" dirty="0">
                <a:solidFill>
                  <a:schemeClr val="bg1"/>
                </a:solidFill>
                <a:latin typeface="+mj-ea"/>
                <a:ea typeface="+mj-ea"/>
              </a:rPr>
              <a:t>将来像</a:t>
            </a:r>
          </a:p>
        </p:txBody>
      </p:sp>
      <p:sp>
        <p:nvSpPr>
          <p:cNvPr id="22" name="テキスト ボックス 21">
            <a:extLst>
              <a:ext uri="{FF2B5EF4-FFF2-40B4-BE49-F238E27FC236}">
                <a16:creationId xmlns:a16="http://schemas.microsoft.com/office/drawing/2014/main" id="{BDF179BA-6E3F-D008-AE18-EF767B297D72}"/>
              </a:ext>
            </a:extLst>
          </p:cNvPr>
          <p:cNvSpPr txBox="1"/>
          <p:nvPr/>
        </p:nvSpPr>
        <p:spPr>
          <a:xfrm>
            <a:off x="517467" y="1504911"/>
            <a:ext cx="1800000" cy="319265"/>
          </a:xfrm>
          <a:prstGeom prst="rect">
            <a:avLst/>
          </a:prstGeom>
          <a:noFill/>
        </p:spPr>
        <p:txBody>
          <a:bodyPr wrap="square" lIns="108000" tIns="72000" rIns="108000" bIns="72000" rtlCol="0" anchor="t">
            <a:noAutofit/>
          </a:bodyPr>
          <a:lstStyle/>
          <a:p>
            <a:pPr algn="l" defTabSz="1043056" fontAlgn="auto">
              <a:spcBef>
                <a:spcPts val="0"/>
              </a:spcBef>
              <a:spcAft>
                <a:spcPts val="600"/>
              </a:spcAft>
              <a:buClr>
                <a:srgbClr val="747480"/>
              </a:buClr>
            </a:pPr>
            <a:r>
              <a:rPr lang="en-US" altLang="ja-JP" sz="1400" b="1" dirty="0">
                <a:solidFill>
                  <a:srgbClr val="2E2E38"/>
                </a:solidFill>
                <a:latin typeface="+mn-lt"/>
                <a:ea typeface="+mn-ea"/>
              </a:rPr>
              <a:t>Ⅰ</a:t>
            </a:r>
            <a:r>
              <a:rPr lang="ja-JP" altLang="en-US" sz="1400" b="1" dirty="0">
                <a:solidFill>
                  <a:srgbClr val="2E2E38"/>
                </a:solidFill>
                <a:latin typeface="+mn-lt"/>
                <a:ea typeface="+mn-ea"/>
              </a:rPr>
              <a:t>．事業</a:t>
            </a:r>
            <a:r>
              <a:rPr lang="en-US" altLang="ja-JP" sz="1400" b="1" dirty="0">
                <a:solidFill>
                  <a:srgbClr val="2E2E38"/>
                </a:solidFill>
                <a:latin typeface="+mn-lt"/>
                <a:ea typeface="+mn-ea"/>
              </a:rPr>
              <a:t>Stage</a:t>
            </a:r>
            <a:endParaRPr kumimoji="1" lang="ja-JP" altLang="en-US" sz="1400" b="1" dirty="0">
              <a:solidFill>
                <a:srgbClr val="2E2E38"/>
              </a:solidFill>
              <a:latin typeface="+mn-lt"/>
              <a:ea typeface="+mn-ea"/>
            </a:endParaRPr>
          </a:p>
        </p:txBody>
      </p:sp>
      <p:sp>
        <p:nvSpPr>
          <p:cNvPr id="23" name="正方形/長方形 22">
            <a:extLst>
              <a:ext uri="{FF2B5EF4-FFF2-40B4-BE49-F238E27FC236}">
                <a16:creationId xmlns:a16="http://schemas.microsoft.com/office/drawing/2014/main" id="{B802BD07-8D03-CF80-FB7C-BF609DDF6FD5}"/>
              </a:ext>
            </a:extLst>
          </p:cNvPr>
          <p:cNvSpPr/>
          <p:nvPr/>
        </p:nvSpPr>
        <p:spPr>
          <a:xfrm>
            <a:off x="6154067" y="2465830"/>
            <a:ext cx="1728000" cy="2556091"/>
          </a:xfrm>
          <a:prstGeom prst="rect">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t" anchorCtr="0" forceAA="0" compatLnSpc="1">
            <a:prstTxWarp prst="textNoShape">
              <a:avLst/>
            </a:prstTxWarp>
            <a:noAutofit/>
          </a:bodyPr>
          <a:lstStyle/>
          <a:p>
            <a:pPr>
              <a:buClr>
                <a:schemeClr val="accent1"/>
              </a:buClr>
            </a:pPr>
            <a:r>
              <a:rPr lang="ja-JP" altLang="en-US" sz="1200" dirty="0">
                <a:solidFill>
                  <a:srgbClr val="FF0000"/>
                </a:solidFill>
              </a:rPr>
              <a:t>市場シェアの拡大や追加の資金調達などについて</a:t>
            </a:r>
            <a:r>
              <a:rPr lang="ja-JP" altLang="en-US" sz="1200" dirty="0" smtClean="0">
                <a:solidFill>
                  <a:srgbClr val="FF0000"/>
                </a:solidFill>
              </a:rPr>
              <a:t>、</a:t>
            </a:r>
            <a:r>
              <a:rPr lang="ja-JP" altLang="en-US" sz="1200" dirty="0">
                <a:solidFill>
                  <a:srgbClr val="FF0000"/>
                </a:solidFill>
              </a:rPr>
              <a:t>今後</a:t>
            </a:r>
            <a:r>
              <a:rPr lang="ja-JP" altLang="en-US" sz="1200" dirty="0" smtClean="0">
                <a:solidFill>
                  <a:srgbClr val="FF0000"/>
                </a:solidFill>
              </a:rPr>
              <a:t>の</a:t>
            </a:r>
            <a:r>
              <a:rPr lang="ja-JP" altLang="en-US" sz="1200" dirty="0">
                <a:solidFill>
                  <a:srgbClr val="FF0000"/>
                </a:solidFill>
              </a:rPr>
              <a:t>取組内容やその課題や効果について、ご記載ください。</a:t>
            </a:r>
            <a:endParaRPr lang="en-US" altLang="ja-JP" sz="1200" dirty="0">
              <a:solidFill>
                <a:srgbClr val="FF0000"/>
              </a:solidFill>
            </a:endParaRPr>
          </a:p>
          <a:p>
            <a:pPr>
              <a:buClr>
                <a:schemeClr val="accent1"/>
              </a:buClr>
            </a:pPr>
            <a:endParaRPr kumimoji="1" lang="en-US" altLang="ja-JP" sz="1200" dirty="0">
              <a:solidFill>
                <a:srgbClr val="FF0000"/>
              </a:solidFill>
            </a:endParaRPr>
          </a:p>
        </p:txBody>
      </p:sp>
      <p:sp>
        <p:nvSpPr>
          <p:cNvPr id="24" name="正方形/長方形 23">
            <a:extLst>
              <a:ext uri="{FF2B5EF4-FFF2-40B4-BE49-F238E27FC236}">
                <a16:creationId xmlns:a16="http://schemas.microsoft.com/office/drawing/2014/main" id="{5B6B4504-3A08-ACB4-1CD8-3103CA23BA81}"/>
              </a:ext>
            </a:extLst>
          </p:cNvPr>
          <p:cNvSpPr/>
          <p:nvPr/>
        </p:nvSpPr>
        <p:spPr>
          <a:xfrm>
            <a:off x="660555" y="2456084"/>
            <a:ext cx="1728000" cy="2556091"/>
          </a:xfrm>
          <a:prstGeom prst="rect">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t" anchorCtr="0" forceAA="0" compatLnSpc="1">
            <a:prstTxWarp prst="textNoShape">
              <a:avLst/>
            </a:prstTxWarp>
            <a:noAutofit/>
          </a:bodyPr>
          <a:lstStyle/>
          <a:p>
            <a:pPr>
              <a:buClr>
                <a:schemeClr val="accent1"/>
              </a:buClr>
            </a:pPr>
            <a:r>
              <a:rPr lang="ja-JP" altLang="en-US" sz="1200" dirty="0">
                <a:solidFill>
                  <a:srgbClr val="FF0000"/>
                </a:solidFill>
              </a:rPr>
              <a:t>ビジネスアイディアの具体化や実現可能性の検討や資金調達などについて、これまでの取組内容やその課題や効果についてご記載ください。</a:t>
            </a:r>
            <a:endParaRPr lang="en-US" altLang="ja-JP" sz="1200" dirty="0">
              <a:solidFill>
                <a:srgbClr val="FF0000"/>
              </a:solidFill>
            </a:endParaRPr>
          </a:p>
        </p:txBody>
      </p:sp>
      <p:sp>
        <p:nvSpPr>
          <p:cNvPr id="25" name="正方形/長方形 24">
            <a:extLst>
              <a:ext uri="{FF2B5EF4-FFF2-40B4-BE49-F238E27FC236}">
                <a16:creationId xmlns:a16="http://schemas.microsoft.com/office/drawing/2014/main" id="{D938A101-BFC6-C1CF-40FF-AD678B9009C9}"/>
              </a:ext>
            </a:extLst>
          </p:cNvPr>
          <p:cNvSpPr/>
          <p:nvPr/>
        </p:nvSpPr>
        <p:spPr>
          <a:xfrm>
            <a:off x="2501843" y="2456084"/>
            <a:ext cx="1728000" cy="2556091"/>
          </a:xfrm>
          <a:prstGeom prst="rect">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t" anchorCtr="0" forceAA="0" compatLnSpc="1">
            <a:prstTxWarp prst="textNoShape">
              <a:avLst/>
            </a:prstTxWarp>
            <a:noAutofit/>
          </a:bodyPr>
          <a:lstStyle/>
          <a:p>
            <a:pPr>
              <a:buClr>
                <a:schemeClr val="accent1"/>
              </a:buClr>
            </a:pPr>
            <a:r>
              <a:rPr lang="ja-JP" altLang="en-US" sz="1200" dirty="0">
                <a:solidFill>
                  <a:srgbClr val="FF0000"/>
                </a:solidFill>
              </a:rPr>
              <a:t>実証実験（仮説検証）の結果などについて、これまでの取組内容やその課題や効果についてご記載ください。</a:t>
            </a:r>
            <a:endParaRPr lang="en-US" altLang="ja-JP" sz="1200" dirty="0">
              <a:solidFill>
                <a:srgbClr val="FF0000"/>
              </a:solidFill>
            </a:endParaRPr>
          </a:p>
          <a:p>
            <a:pPr>
              <a:buClr>
                <a:schemeClr val="accent1"/>
              </a:buClr>
            </a:pPr>
            <a:r>
              <a:rPr kumimoji="1" lang="ja-JP" altLang="en-US" sz="1200" dirty="0">
                <a:solidFill>
                  <a:srgbClr val="FF0000"/>
                </a:solidFill>
              </a:rPr>
              <a:t>また、本事業ではどのようなことに取り組み、その結果を目標の実現のためにどのように生かしていくのかご記載ください。</a:t>
            </a:r>
          </a:p>
        </p:txBody>
      </p:sp>
      <p:sp>
        <p:nvSpPr>
          <p:cNvPr id="26" name="正方形/長方形 25">
            <a:extLst>
              <a:ext uri="{FF2B5EF4-FFF2-40B4-BE49-F238E27FC236}">
                <a16:creationId xmlns:a16="http://schemas.microsoft.com/office/drawing/2014/main" id="{7B03EC05-2D2E-B26A-AC0A-81E289990595}"/>
              </a:ext>
            </a:extLst>
          </p:cNvPr>
          <p:cNvSpPr/>
          <p:nvPr/>
        </p:nvSpPr>
        <p:spPr>
          <a:xfrm>
            <a:off x="4347064" y="2456084"/>
            <a:ext cx="1728000" cy="2556091"/>
          </a:xfrm>
          <a:prstGeom prst="rect">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t" anchorCtr="0" forceAA="0" compatLnSpc="1">
            <a:prstTxWarp prst="textNoShape">
              <a:avLst/>
            </a:prstTxWarp>
            <a:noAutofit/>
          </a:bodyPr>
          <a:lstStyle/>
          <a:p>
            <a:pPr>
              <a:buClr>
                <a:schemeClr val="accent1"/>
              </a:buClr>
            </a:pPr>
            <a:r>
              <a:rPr lang="ja-JP" altLang="en-US" sz="1200" dirty="0">
                <a:solidFill>
                  <a:srgbClr val="FF0000"/>
                </a:solidFill>
              </a:rPr>
              <a:t>市場投入に向けて、マーケティング戦略の立案、体制構築、資金調達などについて</a:t>
            </a:r>
            <a:r>
              <a:rPr lang="ja-JP" altLang="en-US" sz="1200" dirty="0" smtClean="0">
                <a:solidFill>
                  <a:srgbClr val="FF0000"/>
                </a:solidFill>
              </a:rPr>
              <a:t>、今後の</a:t>
            </a:r>
            <a:r>
              <a:rPr lang="ja-JP" altLang="en-US" sz="1200" dirty="0">
                <a:solidFill>
                  <a:srgbClr val="FF0000"/>
                </a:solidFill>
              </a:rPr>
              <a:t>取組内容やその課題や効果について、ご記載ください。</a:t>
            </a:r>
            <a:endParaRPr lang="en-US" altLang="ja-JP" sz="1200" dirty="0">
              <a:solidFill>
                <a:srgbClr val="FF0000"/>
              </a:solidFill>
            </a:endParaRPr>
          </a:p>
          <a:p>
            <a:pPr>
              <a:buClr>
                <a:schemeClr val="accent1"/>
              </a:buClr>
            </a:pPr>
            <a:endParaRPr lang="en-US" altLang="ja-JP" sz="1200" dirty="0">
              <a:solidFill>
                <a:srgbClr val="FF0000"/>
              </a:solidFill>
            </a:endParaRPr>
          </a:p>
          <a:p>
            <a:pPr>
              <a:buClr>
                <a:schemeClr val="accent1"/>
              </a:buClr>
            </a:pPr>
            <a:endParaRPr kumimoji="1" lang="ja-JP" altLang="en-US" sz="1200" dirty="0">
              <a:solidFill>
                <a:srgbClr val="FF0000"/>
              </a:solidFill>
            </a:endParaRPr>
          </a:p>
        </p:txBody>
      </p:sp>
      <p:sp>
        <p:nvSpPr>
          <p:cNvPr id="27" name="正方形/長方形 26">
            <a:extLst>
              <a:ext uri="{FF2B5EF4-FFF2-40B4-BE49-F238E27FC236}">
                <a16:creationId xmlns:a16="http://schemas.microsoft.com/office/drawing/2014/main" id="{0EB9EC63-E4E4-B304-850C-9068EFA40075}"/>
              </a:ext>
            </a:extLst>
          </p:cNvPr>
          <p:cNvSpPr/>
          <p:nvPr/>
        </p:nvSpPr>
        <p:spPr>
          <a:xfrm>
            <a:off x="7974081" y="2456084"/>
            <a:ext cx="1728000" cy="2556091"/>
          </a:xfrm>
          <a:prstGeom prst="rect">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t" anchorCtr="0" forceAA="0" compatLnSpc="1">
            <a:prstTxWarp prst="textNoShape">
              <a:avLst/>
            </a:prstTxWarp>
            <a:noAutofit/>
          </a:bodyPr>
          <a:lstStyle/>
          <a:p>
            <a:pPr>
              <a:buClr>
                <a:schemeClr val="accent1"/>
              </a:buClr>
            </a:pPr>
            <a:r>
              <a:rPr kumimoji="1" lang="ja-JP" altLang="en-US" sz="1200" dirty="0">
                <a:solidFill>
                  <a:srgbClr val="FF0000"/>
                </a:solidFill>
              </a:rPr>
              <a:t>本事業を通して、御社が目指しているゴール（将来像等）について、ご記載ください。</a:t>
            </a:r>
            <a:endParaRPr kumimoji="1" lang="en-US" altLang="ja-JP" sz="1200" dirty="0">
              <a:solidFill>
                <a:srgbClr val="FF0000"/>
              </a:solidFill>
            </a:endParaRPr>
          </a:p>
          <a:p>
            <a:pPr>
              <a:buClr>
                <a:schemeClr val="accent1"/>
              </a:buClr>
            </a:pPr>
            <a:r>
              <a:rPr lang="ja-JP" altLang="en-US" sz="1200" dirty="0">
                <a:solidFill>
                  <a:srgbClr val="FF0000"/>
                </a:solidFill>
              </a:rPr>
              <a:t>また、その実現に向けて必要とするアクションとその対応状況などについてご記載ください。</a:t>
            </a:r>
            <a:endParaRPr kumimoji="1" lang="ja-JP" altLang="en-US" sz="1200" dirty="0">
              <a:solidFill>
                <a:srgbClr val="FF0000"/>
              </a:solidFill>
            </a:endParaRPr>
          </a:p>
        </p:txBody>
      </p:sp>
      <p:sp>
        <p:nvSpPr>
          <p:cNvPr id="28" name="テキスト ボックス 27">
            <a:extLst>
              <a:ext uri="{FF2B5EF4-FFF2-40B4-BE49-F238E27FC236}">
                <a16:creationId xmlns:a16="http://schemas.microsoft.com/office/drawing/2014/main" id="{4137900E-68E9-1C76-A418-9B5353C7190A}"/>
              </a:ext>
            </a:extLst>
          </p:cNvPr>
          <p:cNvSpPr txBox="1"/>
          <p:nvPr/>
        </p:nvSpPr>
        <p:spPr>
          <a:xfrm>
            <a:off x="517467" y="5152980"/>
            <a:ext cx="3050978" cy="319265"/>
          </a:xfrm>
          <a:prstGeom prst="rect">
            <a:avLst/>
          </a:prstGeom>
          <a:noFill/>
        </p:spPr>
        <p:txBody>
          <a:bodyPr wrap="square" lIns="108000" tIns="72000" rIns="108000" bIns="72000" rtlCol="0" anchor="t">
            <a:noAutofit/>
          </a:bodyPr>
          <a:lstStyle/>
          <a:p>
            <a:pPr algn="l" defTabSz="1043056" fontAlgn="auto">
              <a:spcBef>
                <a:spcPts val="0"/>
              </a:spcBef>
              <a:spcAft>
                <a:spcPts val="600"/>
              </a:spcAft>
              <a:buClr>
                <a:srgbClr val="747480"/>
              </a:buClr>
            </a:pPr>
            <a:r>
              <a:rPr lang="en-US" altLang="ja-JP" sz="1400" b="1" dirty="0">
                <a:solidFill>
                  <a:srgbClr val="2E2E38"/>
                </a:solidFill>
                <a:latin typeface="+mn-lt"/>
                <a:ea typeface="+mn-ea"/>
              </a:rPr>
              <a:t>Ⅱ</a:t>
            </a:r>
            <a:r>
              <a:rPr lang="ja-JP" altLang="en-US" sz="1400" b="1" dirty="0">
                <a:solidFill>
                  <a:srgbClr val="2E2E38"/>
                </a:solidFill>
                <a:latin typeface="+mn-lt"/>
                <a:ea typeface="+mn-ea"/>
              </a:rPr>
              <a:t>．知的財産関連情報</a:t>
            </a:r>
            <a:endParaRPr kumimoji="1" lang="ja-JP" altLang="en-US" sz="1400" b="1" dirty="0">
              <a:solidFill>
                <a:srgbClr val="2E2E38"/>
              </a:solidFill>
              <a:latin typeface="+mn-lt"/>
              <a:ea typeface="+mn-ea"/>
            </a:endParaRPr>
          </a:p>
        </p:txBody>
      </p:sp>
      <p:sp>
        <p:nvSpPr>
          <p:cNvPr id="29" name="正方形/長方形 28">
            <a:extLst>
              <a:ext uri="{FF2B5EF4-FFF2-40B4-BE49-F238E27FC236}">
                <a16:creationId xmlns:a16="http://schemas.microsoft.com/office/drawing/2014/main" id="{6DD7BF26-5CA9-1731-0007-A443A5393CEC}"/>
              </a:ext>
            </a:extLst>
          </p:cNvPr>
          <p:cNvSpPr/>
          <p:nvPr/>
        </p:nvSpPr>
        <p:spPr>
          <a:xfrm>
            <a:off x="604837" y="5472245"/>
            <a:ext cx="9097243" cy="1048005"/>
          </a:xfrm>
          <a:prstGeom prst="rect">
            <a:avLst/>
          </a:prstGeom>
          <a:solidFill>
            <a:schemeClr val="bg1">
              <a:lumMod val="95000"/>
            </a:schemeClr>
          </a:solidFill>
          <a:ln w="95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t" anchorCtr="0" forceAA="0" compatLnSpc="1">
            <a:prstTxWarp prst="textNoShape">
              <a:avLst/>
            </a:prstTxWarp>
            <a:noAutofit/>
          </a:bodyPr>
          <a:lstStyle/>
          <a:p>
            <a:pPr>
              <a:buClr>
                <a:schemeClr val="accent1"/>
              </a:buClr>
            </a:pPr>
            <a:r>
              <a:rPr kumimoji="1" lang="ja-JP" altLang="en-US" sz="1200" dirty="0" smtClean="0">
                <a:solidFill>
                  <a:srgbClr val="FF0000"/>
                </a:solidFill>
              </a:rPr>
              <a:t>○</a:t>
            </a:r>
            <a:r>
              <a:rPr kumimoji="1" lang="ja-JP" altLang="en-US" sz="1200" dirty="0">
                <a:solidFill>
                  <a:srgbClr val="FF0000"/>
                </a:solidFill>
              </a:rPr>
              <a:t>○技術に関する特許については、●月に取得済み／申請中など</a:t>
            </a:r>
            <a:r>
              <a:rPr kumimoji="1" lang="ja-JP" altLang="en-US" sz="1200" dirty="0" smtClean="0">
                <a:solidFill>
                  <a:srgbClr val="FF0000"/>
                </a:solidFill>
              </a:rPr>
              <a:t>、本事業に関連する知的財産の取組内容について、その課題</a:t>
            </a:r>
            <a:r>
              <a:rPr kumimoji="1" lang="ja-JP" altLang="en-US" sz="1200" dirty="0">
                <a:solidFill>
                  <a:srgbClr val="FF0000"/>
                </a:solidFill>
              </a:rPr>
              <a:t>や効果</a:t>
            </a:r>
            <a:r>
              <a:rPr kumimoji="1" lang="ja-JP" altLang="en-US" sz="1200" dirty="0" smtClean="0">
                <a:solidFill>
                  <a:srgbClr val="FF0000"/>
                </a:solidFill>
              </a:rPr>
              <a:t>について、</a:t>
            </a:r>
            <a:r>
              <a:rPr kumimoji="1" lang="ja-JP" altLang="en-US" sz="1200" dirty="0">
                <a:solidFill>
                  <a:srgbClr val="FF0000"/>
                </a:solidFill>
              </a:rPr>
              <a:t>ご記載ください。</a:t>
            </a:r>
            <a:endParaRPr kumimoji="1" lang="en-US" altLang="ja-JP" sz="1200" dirty="0">
              <a:solidFill>
                <a:srgbClr val="FF0000"/>
              </a:solidFill>
            </a:endParaRPr>
          </a:p>
          <a:p>
            <a:pPr>
              <a:buClr>
                <a:schemeClr val="accent1"/>
              </a:buClr>
            </a:pPr>
            <a:endParaRPr kumimoji="1" lang="ja-JP" altLang="en-US" sz="1200" dirty="0">
              <a:solidFill>
                <a:srgbClr val="FF0000"/>
              </a:solidFill>
            </a:endParaRPr>
          </a:p>
        </p:txBody>
      </p:sp>
      <p:sp>
        <p:nvSpPr>
          <p:cNvPr id="34" name="四角形: 角を丸くする 33">
            <a:extLst>
              <a:ext uri="{FF2B5EF4-FFF2-40B4-BE49-F238E27FC236}">
                <a16:creationId xmlns:a16="http://schemas.microsoft.com/office/drawing/2014/main" id="{E3AC2C73-C658-9D66-C4D3-FE8AEF98F9D8}"/>
              </a:ext>
            </a:extLst>
          </p:cNvPr>
          <p:cNvSpPr/>
          <p:nvPr/>
        </p:nvSpPr>
        <p:spPr>
          <a:xfrm>
            <a:off x="2471858" y="1832197"/>
            <a:ext cx="1845221" cy="3303140"/>
          </a:xfrm>
          <a:prstGeom prst="roundRect">
            <a:avLst>
              <a:gd name="adj" fmla="val 5807"/>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p>
            <a:pPr algn="ctr">
              <a:buClr>
                <a:schemeClr val="accent1"/>
              </a:buClr>
            </a:pPr>
            <a:endParaRPr kumimoji="1" lang="ja-JP" altLang="en-US" sz="1200" dirty="0">
              <a:solidFill>
                <a:schemeClr val="tx2"/>
              </a:solidFill>
            </a:endParaRPr>
          </a:p>
        </p:txBody>
      </p:sp>
      <p:sp>
        <p:nvSpPr>
          <p:cNvPr id="35" name="円形吹き出し 10">
            <a:extLst>
              <a:ext uri="{FF2B5EF4-FFF2-40B4-BE49-F238E27FC236}">
                <a16:creationId xmlns:a16="http://schemas.microsoft.com/office/drawing/2014/main" id="{9CB2BDED-1920-6788-A10B-F9D09AF7AFC3}"/>
              </a:ext>
            </a:extLst>
          </p:cNvPr>
          <p:cNvSpPr/>
          <p:nvPr/>
        </p:nvSpPr>
        <p:spPr>
          <a:xfrm>
            <a:off x="2250361" y="1323176"/>
            <a:ext cx="751423" cy="361910"/>
          </a:xfrm>
          <a:prstGeom prst="wedgeEllipseCallout">
            <a:avLst>
              <a:gd name="adj1" fmla="val 38040"/>
              <a:gd name="adj2" fmla="val 106798"/>
            </a:avLst>
          </a:prstGeom>
          <a:solidFill>
            <a:srgbClr val="FF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spAutoFit/>
          </a:bodyPr>
          <a:lstStyle/>
          <a:p>
            <a:pPr algn="ctr">
              <a:buClr>
                <a:schemeClr val="accent1"/>
              </a:buClr>
            </a:pPr>
            <a:r>
              <a:rPr kumimoji="1" lang="ja-JP" altLang="en-US" sz="1200" b="1" dirty="0">
                <a:solidFill>
                  <a:schemeClr val="bg1"/>
                </a:solidFill>
              </a:rPr>
              <a:t>本事業</a:t>
            </a:r>
          </a:p>
        </p:txBody>
      </p:sp>
      <p:sp>
        <p:nvSpPr>
          <p:cNvPr id="30" name="正方形/長方形 29">
            <a:extLst>
              <a:ext uri="{FF2B5EF4-FFF2-40B4-BE49-F238E27FC236}">
                <a16:creationId xmlns:a16="http://schemas.microsoft.com/office/drawing/2014/main" id="{7650FC2B-FB47-E439-4E62-2759EF52C211}"/>
              </a:ext>
            </a:extLst>
          </p:cNvPr>
          <p:cNvSpPr/>
          <p:nvPr/>
        </p:nvSpPr>
        <p:spPr>
          <a:xfrm rot="20869294">
            <a:off x="3559306" y="3146717"/>
            <a:ext cx="3045971" cy="1068736"/>
          </a:xfrm>
          <a:prstGeom prst="rect">
            <a:avLst/>
          </a:prstGeom>
          <a:solidFill>
            <a:schemeClr val="tx1">
              <a:lumMod val="60000"/>
              <a:lumOff val="40000"/>
              <a:alpha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72000" rIns="108000" bIns="72000" numCol="1" spcCol="0" rtlCol="0" fromWordArt="0" anchor="ctr" anchorCtr="0" forceAA="0" compatLnSpc="1">
            <a:prstTxWarp prst="textNoShape">
              <a:avLst/>
            </a:prstTxWarp>
            <a:spAutoFit/>
          </a:bodyPr>
          <a:lstStyle/>
          <a:p>
            <a:pPr algn="ctr">
              <a:buClr>
                <a:schemeClr val="accent1"/>
              </a:buClr>
            </a:pPr>
            <a:r>
              <a:rPr kumimoji="1" lang="ja-JP" altLang="en-US" sz="6000" dirty="0" smtClean="0">
                <a:solidFill>
                  <a:schemeClr val="bg1"/>
                </a:solidFill>
              </a:rPr>
              <a:t>記載例</a:t>
            </a:r>
            <a:endParaRPr kumimoji="1" lang="ja-JP" altLang="en-US" sz="9600" dirty="0">
              <a:solidFill>
                <a:schemeClr val="bg1"/>
              </a:solidFill>
            </a:endParaRPr>
          </a:p>
        </p:txBody>
      </p:sp>
    </p:spTree>
    <p:extLst>
      <p:ext uri="{BB962C8B-B14F-4D97-AF65-F5344CB8AC3E}">
        <p14:creationId xmlns:p14="http://schemas.microsoft.com/office/powerpoint/2010/main" val="1132713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21C9EE-1433-415C-9DA3-52A67F58E91C}"/>
              </a:ext>
            </a:extLst>
          </p:cNvPr>
          <p:cNvSpPr>
            <a:spLocks noGrp="1"/>
          </p:cNvSpPr>
          <p:nvPr>
            <p:ph type="title"/>
          </p:nvPr>
        </p:nvSpPr>
        <p:spPr/>
        <p:txBody>
          <a:bodyPr/>
          <a:lstStyle/>
          <a:p>
            <a:endParaRPr kumimoji="1" lang="ja-JP" altLang="en-US" dirty="0"/>
          </a:p>
        </p:txBody>
      </p:sp>
      <p:sp>
        <p:nvSpPr>
          <p:cNvPr id="3" name="テキスト プレースホルダー 2">
            <a:extLst>
              <a:ext uri="{FF2B5EF4-FFF2-40B4-BE49-F238E27FC236}">
                <a16:creationId xmlns:a16="http://schemas.microsoft.com/office/drawing/2014/main" id="{F349391C-6739-4149-8AAF-72C7AD59CCB8}"/>
              </a:ext>
            </a:extLst>
          </p:cNvPr>
          <p:cNvSpPr>
            <a:spLocks noGrp="1"/>
          </p:cNvSpPr>
          <p:nvPr>
            <p:ph type="body" sz="quarter" idx="11"/>
          </p:nvPr>
        </p:nvSpPr>
        <p:spPr/>
        <p:txBody>
          <a:bodyPr/>
          <a:lstStyle/>
          <a:p>
            <a:endParaRPr kumimoji="1" lang="en-US" altLang="ja-JP" dirty="0"/>
          </a:p>
          <a:p>
            <a:r>
              <a:rPr lang="ja-JP" altLang="en-US" dirty="0"/>
              <a:t>実証実験のサマリ</a:t>
            </a:r>
            <a:endParaRPr kumimoji="1" lang="ja-JP" altLang="en-US" dirty="0"/>
          </a:p>
        </p:txBody>
      </p:sp>
      <p:grpSp>
        <p:nvGrpSpPr>
          <p:cNvPr id="44" name="グループ化 43">
            <a:extLst>
              <a:ext uri="{FF2B5EF4-FFF2-40B4-BE49-F238E27FC236}">
                <a16:creationId xmlns:a16="http://schemas.microsoft.com/office/drawing/2014/main" id="{B646FBA0-1CC4-C443-D602-09F63EDF30D3}"/>
              </a:ext>
            </a:extLst>
          </p:cNvPr>
          <p:cNvGrpSpPr/>
          <p:nvPr/>
        </p:nvGrpSpPr>
        <p:grpSpPr>
          <a:xfrm>
            <a:off x="5184717" y="1263745"/>
            <a:ext cx="4426895" cy="293865"/>
            <a:chOff x="121038" y="633471"/>
            <a:chExt cx="5681468" cy="287093"/>
          </a:xfrm>
        </p:grpSpPr>
        <p:sp>
          <p:nvSpPr>
            <p:cNvPr id="45" name="正方形/長方形 44">
              <a:extLst>
                <a:ext uri="{FF2B5EF4-FFF2-40B4-BE49-F238E27FC236}">
                  <a16:creationId xmlns:a16="http://schemas.microsoft.com/office/drawing/2014/main" id="{AE45B741-32F1-DDE6-7AD3-38C6603D0EB0}"/>
                </a:ext>
              </a:extLst>
            </p:cNvPr>
            <p:cNvSpPr/>
            <p:nvPr/>
          </p:nvSpPr>
          <p:spPr>
            <a:xfrm>
              <a:off x="229267" y="633471"/>
              <a:ext cx="5573238" cy="221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defTabSz="914370" fontAlgn="auto">
                <a:spcBef>
                  <a:spcPts val="0"/>
                </a:spcBef>
                <a:spcAft>
                  <a:spcPts val="0"/>
                </a:spcAft>
                <a:defRPr/>
              </a:pPr>
              <a:r>
                <a:rPr lang="ja-JP" altLang="en-US" sz="1451" b="1" dirty="0">
                  <a:solidFill>
                    <a:prstClr val="black"/>
                  </a:solidFill>
                  <a:latin typeface="Meiryo UI" panose="020B0604030504040204" pitchFamily="50" charset="-128"/>
                  <a:ea typeface="Meiryo UI" panose="020B0604030504040204" pitchFamily="50" charset="-128"/>
                </a:rPr>
                <a:t>実証事業の主な取組み</a:t>
              </a:r>
              <a:endParaRPr lang="en-US" altLang="ja-JP" sz="1451" b="1" dirty="0">
                <a:solidFill>
                  <a:prstClr val="black"/>
                </a:solidFill>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FE89FBA8-0953-8A6C-4F87-7E5F2ABBFFC1}"/>
                </a:ext>
              </a:extLst>
            </p:cNvPr>
            <p:cNvSpPr/>
            <p:nvPr/>
          </p:nvSpPr>
          <p:spPr>
            <a:xfrm>
              <a:off x="121038" y="658256"/>
              <a:ext cx="64569" cy="159496"/>
            </a:xfrm>
            <a:prstGeom prst="rect">
              <a:avLst/>
            </a:prstGeom>
            <a:solidFill>
              <a:srgbClr val="4EC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0A559AC4-49FC-B220-0D62-2ABE22BE715E}"/>
                </a:ext>
              </a:extLst>
            </p:cNvPr>
            <p:cNvSpPr/>
            <p:nvPr/>
          </p:nvSpPr>
          <p:spPr>
            <a:xfrm>
              <a:off x="121039" y="874845"/>
              <a:ext cx="5681467" cy="45719"/>
            </a:xfrm>
            <a:prstGeom prst="rect">
              <a:avLst/>
            </a:prstGeom>
            <a:gradFill flip="none" rotWithShape="1">
              <a:gsLst>
                <a:gs pos="0">
                  <a:schemeClr val="accent1">
                    <a:lumMod val="5000"/>
                    <a:lumOff val="95000"/>
                  </a:schemeClr>
                </a:gs>
                <a:gs pos="100000">
                  <a:schemeClr val="bg1">
                    <a:lumMod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grpSp>
      <p:grpSp>
        <p:nvGrpSpPr>
          <p:cNvPr id="48" name="グループ化 47">
            <a:extLst>
              <a:ext uri="{FF2B5EF4-FFF2-40B4-BE49-F238E27FC236}">
                <a16:creationId xmlns:a16="http://schemas.microsoft.com/office/drawing/2014/main" id="{06533454-4C14-B405-BA8B-AA6E86B97AC7}"/>
              </a:ext>
            </a:extLst>
          </p:cNvPr>
          <p:cNvGrpSpPr/>
          <p:nvPr/>
        </p:nvGrpSpPr>
        <p:grpSpPr>
          <a:xfrm>
            <a:off x="529917" y="4072471"/>
            <a:ext cx="4426895" cy="293866"/>
            <a:chOff x="121038" y="633470"/>
            <a:chExt cx="5681468" cy="287094"/>
          </a:xfrm>
        </p:grpSpPr>
        <p:sp>
          <p:nvSpPr>
            <p:cNvPr id="49" name="正方形/長方形 48">
              <a:extLst>
                <a:ext uri="{FF2B5EF4-FFF2-40B4-BE49-F238E27FC236}">
                  <a16:creationId xmlns:a16="http://schemas.microsoft.com/office/drawing/2014/main" id="{744042A8-E07D-6D81-9B1D-016B3A5CCE66}"/>
                </a:ext>
              </a:extLst>
            </p:cNvPr>
            <p:cNvSpPr/>
            <p:nvPr/>
          </p:nvSpPr>
          <p:spPr>
            <a:xfrm>
              <a:off x="229267" y="633470"/>
              <a:ext cx="5573238" cy="2213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defTabSz="914370" fontAlgn="auto">
                <a:spcBef>
                  <a:spcPts val="0"/>
                </a:spcBef>
                <a:spcAft>
                  <a:spcPts val="0"/>
                </a:spcAft>
                <a:defRPr/>
              </a:pPr>
              <a:r>
                <a:rPr lang="ja-JP" altLang="en-US" sz="1451" b="1" dirty="0">
                  <a:solidFill>
                    <a:prstClr val="black"/>
                  </a:solidFill>
                  <a:latin typeface="Meiryo UI" panose="020B0604030504040204" pitchFamily="50" charset="-128"/>
                  <a:ea typeface="Meiryo UI" panose="020B0604030504040204" pitchFamily="50" charset="-128"/>
                </a:rPr>
                <a:t>事業化の</a:t>
              </a:r>
              <a:r>
                <a:rPr lang="ja-JP" altLang="en-US" sz="1451" b="1" dirty="0" smtClean="0">
                  <a:solidFill>
                    <a:prstClr val="black"/>
                  </a:solidFill>
                  <a:latin typeface="Meiryo UI" panose="020B0604030504040204" pitchFamily="50" charset="-128"/>
                  <a:ea typeface="Meiryo UI" panose="020B0604030504040204" pitchFamily="50" charset="-128"/>
                </a:rPr>
                <a:t>可能性・将来性</a:t>
              </a:r>
              <a:r>
                <a:rPr lang="ja-JP" altLang="en-US" sz="1451" b="1" dirty="0">
                  <a:solidFill>
                    <a:prstClr val="black"/>
                  </a:solidFill>
                  <a:latin typeface="Meiryo UI" panose="020B0604030504040204" pitchFamily="50" charset="-128"/>
                  <a:ea typeface="Meiryo UI" panose="020B0604030504040204" pitchFamily="50" charset="-128"/>
                </a:rPr>
                <a:t>、</a:t>
              </a:r>
              <a:r>
                <a:rPr lang="ja-JP" altLang="en-US" sz="1451" b="1" dirty="0" smtClean="0">
                  <a:solidFill>
                    <a:prstClr val="black"/>
                  </a:solidFill>
                  <a:latin typeface="Meiryo UI" panose="020B0604030504040204" pitchFamily="50" charset="-128"/>
                  <a:ea typeface="Meiryo UI" panose="020B0604030504040204" pitchFamily="50" charset="-128"/>
                </a:rPr>
                <a:t>競争</a:t>
              </a:r>
              <a:r>
                <a:rPr lang="ja-JP" altLang="en-US" sz="1451" b="1" dirty="0" smtClean="0">
                  <a:solidFill>
                    <a:schemeClr val="tx1"/>
                  </a:solidFill>
                  <a:latin typeface="Meiryo UI" panose="020B0604030504040204" pitchFamily="50" charset="-128"/>
                  <a:ea typeface="Meiryo UI" panose="020B0604030504040204" pitchFamily="50" charset="-128"/>
                </a:rPr>
                <a:t>優位性</a:t>
              </a:r>
              <a:endParaRPr lang="en-US" altLang="ja-JP" sz="1451" b="1" dirty="0">
                <a:solidFill>
                  <a:schemeClr val="tx1"/>
                </a:solidFill>
                <a:latin typeface="Meiryo UI" panose="020B0604030504040204" pitchFamily="50" charset="-128"/>
                <a:ea typeface="Meiryo UI" panose="020B0604030504040204" pitchFamily="50" charset="-128"/>
              </a:endParaRPr>
            </a:p>
          </p:txBody>
        </p:sp>
        <p:sp>
          <p:nvSpPr>
            <p:cNvPr id="50" name="正方形/長方形 49">
              <a:extLst>
                <a:ext uri="{FF2B5EF4-FFF2-40B4-BE49-F238E27FC236}">
                  <a16:creationId xmlns:a16="http://schemas.microsoft.com/office/drawing/2014/main" id="{9B280C41-F5B2-52F4-5EC9-A2ABE1FF2337}"/>
                </a:ext>
              </a:extLst>
            </p:cNvPr>
            <p:cNvSpPr/>
            <p:nvPr/>
          </p:nvSpPr>
          <p:spPr>
            <a:xfrm>
              <a:off x="121038" y="658256"/>
              <a:ext cx="64569" cy="159496"/>
            </a:xfrm>
            <a:prstGeom prst="rect">
              <a:avLst/>
            </a:prstGeom>
            <a:solidFill>
              <a:srgbClr val="4EC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608B6379-12E9-EFD8-4526-A8359047BC09}"/>
                </a:ext>
              </a:extLst>
            </p:cNvPr>
            <p:cNvSpPr/>
            <p:nvPr/>
          </p:nvSpPr>
          <p:spPr>
            <a:xfrm>
              <a:off x="121039" y="874845"/>
              <a:ext cx="5681467" cy="45719"/>
            </a:xfrm>
            <a:prstGeom prst="rect">
              <a:avLst/>
            </a:prstGeom>
            <a:gradFill flip="none" rotWithShape="1">
              <a:gsLst>
                <a:gs pos="0">
                  <a:schemeClr val="accent1">
                    <a:lumMod val="5000"/>
                    <a:lumOff val="95000"/>
                  </a:schemeClr>
                </a:gs>
                <a:gs pos="100000">
                  <a:schemeClr val="bg1">
                    <a:lumMod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grpSp>
      <p:sp>
        <p:nvSpPr>
          <p:cNvPr id="52" name="正方形/長方形 51">
            <a:extLst>
              <a:ext uri="{FF2B5EF4-FFF2-40B4-BE49-F238E27FC236}">
                <a16:creationId xmlns:a16="http://schemas.microsoft.com/office/drawing/2014/main" id="{597FEB16-E1B3-46B7-6C9D-1A1909887992}"/>
              </a:ext>
            </a:extLst>
          </p:cNvPr>
          <p:cNvSpPr/>
          <p:nvPr/>
        </p:nvSpPr>
        <p:spPr>
          <a:xfrm>
            <a:off x="526104" y="1631149"/>
            <a:ext cx="4426894" cy="2430416"/>
          </a:xfrm>
          <a:prstGeom prst="rect">
            <a:avLst/>
          </a:prstGeom>
          <a:solidFill>
            <a:srgbClr val="8CE8AD">
              <a:alpha val="2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65303" rIns="36000" bIns="65303" numCol="1" spcCol="0" rtlCol="0" fromWordArt="0" anchor="t" anchorCtr="0" forceAA="0" compatLnSpc="1">
            <a:prstTxWarp prst="textNoShape">
              <a:avLst/>
            </a:prstTxWarp>
            <a:noAutofit/>
          </a:bodyPr>
          <a:lstStyle/>
          <a:p>
            <a:pPr>
              <a:buClr>
                <a:schemeClr val="accent1"/>
              </a:buClr>
            </a:pPr>
            <a:r>
              <a:rPr lang="ja-JP" altLang="en-US" sz="1090" b="1" dirty="0">
                <a:solidFill>
                  <a:schemeClr val="tx1"/>
                </a:solidFill>
                <a:latin typeface="Meiryo UI" panose="020B0604030504040204" pitchFamily="50" charset="-128"/>
                <a:ea typeface="Meiryo UI" panose="020B0604030504040204" pitchFamily="50" charset="-128"/>
                <a:cs typeface="メイリオ"/>
              </a:rPr>
              <a:t>社会課題の内容</a:t>
            </a:r>
            <a:endParaRPr lang="en-US" altLang="ja-JP" sz="1090" b="1" dirty="0">
              <a:solidFill>
                <a:schemeClr val="tx1"/>
              </a:solidFill>
              <a:latin typeface="Meiryo UI" panose="020B0604030504040204" pitchFamily="50" charset="-128"/>
              <a:ea typeface="Meiryo UI" panose="020B0604030504040204" pitchFamily="50" charset="-128"/>
              <a:cs typeface="メイリオ"/>
            </a:endParaRPr>
          </a:p>
          <a:p>
            <a:pPr>
              <a:buClr>
                <a:schemeClr val="accent1"/>
              </a:buClr>
            </a:pPr>
            <a:r>
              <a:rPr lang="ja-JP" altLang="en-US" sz="1090" dirty="0">
                <a:solidFill>
                  <a:srgbClr val="FF0000"/>
                </a:solidFill>
                <a:latin typeface="Meiryo UI" panose="020B0604030504040204" pitchFamily="50" charset="-128"/>
                <a:ea typeface="Meiryo UI" panose="020B0604030504040204" pitchFamily="50" charset="-128"/>
                <a:cs typeface="メイリオ"/>
              </a:rPr>
              <a:t>（解決に取組む課題を、選定の理由と共にご記載ください）</a:t>
            </a:r>
            <a:endParaRPr lang="en-US" altLang="ja-JP" sz="1090" dirty="0">
              <a:solidFill>
                <a:srgbClr val="FF0000"/>
              </a:solidFill>
              <a:latin typeface="Meiryo UI" panose="020B0604030504040204" pitchFamily="50" charset="-128"/>
              <a:ea typeface="Meiryo UI" panose="020B0604030504040204" pitchFamily="50" charset="-128"/>
              <a:cs typeface="メイリオ"/>
            </a:endParaRPr>
          </a:p>
          <a:p>
            <a:pPr marL="171450" indent="-171450">
              <a:buClr>
                <a:schemeClr val="accent1"/>
              </a:buClr>
              <a:buFont typeface="Wingdings" panose="05000000000000000000" pitchFamily="2" charset="2"/>
              <a:buChar char="n"/>
            </a:pPr>
            <a:r>
              <a:rPr lang="ja-JP" altLang="en-US" sz="1090" dirty="0">
                <a:solidFill>
                  <a:srgbClr val="FF0000"/>
                </a:solidFill>
                <a:latin typeface="Meiryo UI" panose="020B0604030504040204" pitchFamily="50" charset="-128"/>
                <a:ea typeface="Meiryo UI" panose="020B0604030504040204" pitchFamily="50" charset="-128"/>
                <a:cs typeface="メイリオ"/>
              </a:rPr>
              <a:t>Ｘｘｘ</a:t>
            </a:r>
            <a:endParaRPr lang="en-US" altLang="ja-JP" sz="1090" dirty="0">
              <a:solidFill>
                <a:srgbClr val="FF0000"/>
              </a:solidFill>
              <a:latin typeface="Meiryo UI" panose="020B0604030504040204" pitchFamily="50" charset="-128"/>
              <a:ea typeface="Meiryo UI" panose="020B0604030504040204" pitchFamily="50" charset="-128"/>
              <a:cs typeface="メイリオ"/>
            </a:endParaRPr>
          </a:p>
        </p:txBody>
      </p:sp>
      <p:sp>
        <p:nvSpPr>
          <p:cNvPr id="55" name="正方形/長方形 54">
            <a:extLst>
              <a:ext uri="{FF2B5EF4-FFF2-40B4-BE49-F238E27FC236}">
                <a16:creationId xmlns:a16="http://schemas.microsoft.com/office/drawing/2014/main" id="{B7BFC652-9B80-615C-8563-2D5507AB3320}"/>
              </a:ext>
            </a:extLst>
          </p:cNvPr>
          <p:cNvSpPr/>
          <p:nvPr/>
        </p:nvSpPr>
        <p:spPr>
          <a:xfrm>
            <a:off x="526104" y="4398422"/>
            <a:ext cx="4426894" cy="1264442"/>
          </a:xfrm>
          <a:prstGeom prst="rect">
            <a:avLst/>
          </a:prstGeom>
          <a:solidFill>
            <a:srgbClr val="8CE8AD">
              <a:alpha val="2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65303" rIns="36000" bIns="65303" numCol="1" spcCol="0" rtlCol="0" fromWordArt="0" anchor="t" anchorCtr="0" forceAA="0" compatLnSpc="1">
            <a:prstTxWarp prst="textNoShape">
              <a:avLst/>
            </a:prstTxWarp>
            <a:noAutofit/>
          </a:bodyPr>
          <a:lstStyle/>
          <a:p>
            <a:pPr>
              <a:buClr>
                <a:schemeClr val="accent1"/>
              </a:buClr>
            </a:pPr>
            <a:r>
              <a:rPr lang="ja-JP" altLang="en-US" sz="1090" dirty="0" smtClean="0">
                <a:solidFill>
                  <a:srgbClr val="FF0000"/>
                </a:solidFill>
                <a:latin typeface="Meiryo UI" panose="020B0604030504040204" pitchFamily="50" charset="-128"/>
                <a:ea typeface="Meiryo UI" panose="020B0604030504040204" pitchFamily="50" charset="-128"/>
                <a:cs typeface="メイリオ"/>
              </a:rPr>
              <a:t>（市場及びその規模、成長性やどのような事業化</a:t>
            </a:r>
            <a:r>
              <a:rPr lang="ja-JP" altLang="en-US" sz="1090" dirty="0">
                <a:solidFill>
                  <a:srgbClr val="FF0000"/>
                </a:solidFill>
                <a:latin typeface="Meiryo UI" panose="020B0604030504040204" pitchFamily="50" charset="-128"/>
                <a:ea typeface="Meiryo UI" panose="020B0604030504040204" pitchFamily="50" charset="-128"/>
                <a:cs typeface="メイリオ"/>
              </a:rPr>
              <a:t>を目指すのか（ビジネスモデル 等</a:t>
            </a:r>
            <a:r>
              <a:rPr lang="ja-JP" altLang="en-US" sz="1090" dirty="0" smtClean="0">
                <a:solidFill>
                  <a:srgbClr val="FF0000"/>
                </a:solidFill>
                <a:latin typeface="Meiryo UI" panose="020B0604030504040204" pitchFamily="50" charset="-128"/>
                <a:ea typeface="Meiryo UI" panose="020B0604030504040204" pitchFamily="50" charset="-128"/>
                <a:cs typeface="メイリオ"/>
              </a:rPr>
              <a:t>）、競争優位性（新規性や斬新さ、ユニークさ等）を</a:t>
            </a:r>
            <a:r>
              <a:rPr lang="ja-JP" altLang="en-US" sz="1090" dirty="0">
                <a:solidFill>
                  <a:srgbClr val="FF0000"/>
                </a:solidFill>
                <a:latin typeface="Meiryo UI" panose="020B0604030504040204" pitchFamily="50" charset="-128"/>
                <a:ea typeface="Meiryo UI" panose="020B0604030504040204" pitchFamily="50" charset="-128"/>
                <a:cs typeface="メイリオ"/>
              </a:rPr>
              <a:t>ご記載ください）</a:t>
            </a:r>
            <a:endParaRPr lang="en-US" altLang="ja-JP" sz="1090" dirty="0">
              <a:solidFill>
                <a:srgbClr val="FF0000"/>
              </a:solidFill>
              <a:latin typeface="Meiryo UI" panose="020B0604030504040204" pitchFamily="50" charset="-128"/>
              <a:ea typeface="Meiryo UI" panose="020B0604030504040204" pitchFamily="50" charset="-128"/>
              <a:cs typeface="メイリオ"/>
            </a:endParaRPr>
          </a:p>
        </p:txBody>
      </p:sp>
      <p:grpSp>
        <p:nvGrpSpPr>
          <p:cNvPr id="6" name="グループ化 5"/>
          <p:cNvGrpSpPr/>
          <p:nvPr/>
        </p:nvGrpSpPr>
        <p:grpSpPr>
          <a:xfrm>
            <a:off x="7024174" y="5710261"/>
            <a:ext cx="2654112" cy="272956"/>
            <a:chOff x="6946478" y="5719778"/>
            <a:chExt cx="2654112" cy="272956"/>
          </a:xfrm>
        </p:grpSpPr>
        <p:sp>
          <p:nvSpPr>
            <p:cNvPr id="57" name="正方形/長方形 56">
              <a:extLst>
                <a:ext uri="{FF2B5EF4-FFF2-40B4-BE49-F238E27FC236}">
                  <a16:creationId xmlns:a16="http://schemas.microsoft.com/office/drawing/2014/main" id="{B801C7B7-8CD0-B416-28D5-DA8AE8B0B14C}"/>
                </a:ext>
              </a:extLst>
            </p:cNvPr>
            <p:cNvSpPr/>
            <p:nvPr/>
          </p:nvSpPr>
          <p:spPr>
            <a:xfrm>
              <a:off x="7029891" y="5719778"/>
              <a:ext cx="2570699" cy="205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defTabSz="914370" fontAlgn="auto">
                <a:spcBef>
                  <a:spcPts val="0"/>
                </a:spcBef>
                <a:spcAft>
                  <a:spcPts val="0"/>
                </a:spcAft>
                <a:defRPr/>
              </a:pPr>
              <a:r>
                <a:rPr lang="ja-JP" altLang="en-US" sz="1451" b="1" dirty="0">
                  <a:solidFill>
                    <a:prstClr val="black"/>
                  </a:solidFill>
                  <a:latin typeface="Meiryo UI" panose="020B0604030504040204" pitchFamily="50" charset="-128"/>
                  <a:ea typeface="Meiryo UI" panose="020B0604030504040204" pitchFamily="50" charset="-128"/>
                </a:rPr>
                <a:t>加点</a:t>
              </a:r>
              <a:r>
                <a:rPr lang="ja-JP" altLang="en-US" sz="1451" b="1" dirty="0" smtClean="0">
                  <a:solidFill>
                    <a:prstClr val="black"/>
                  </a:solidFill>
                  <a:latin typeface="Meiryo UI" panose="020B0604030504040204" pitchFamily="50" charset="-128"/>
                  <a:ea typeface="Meiryo UI" panose="020B0604030504040204" pitchFamily="50" charset="-128"/>
                </a:rPr>
                <a:t>措置</a:t>
              </a:r>
              <a:endParaRPr lang="en-US" altLang="ja-JP" sz="1090" dirty="0">
                <a:solidFill>
                  <a:prstClr val="black"/>
                </a:solidFill>
                <a:latin typeface="Meiryo UI" panose="020B0604030504040204" pitchFamily="50" charset="-128"/>
                <a:ea typeface="Meiryo UI" panose="020B0604030504040204" pitchFamily="50" charset="-128"/>
              </a:endParaRPr>
            </a:p>
          </p:txBody>
        </p:sp>
        <p:sp>
          <p:nvSpPr>
            <p:cNvPr id="58" name="正方形/長方形 57">
              <a:extLst>
                <a:ext uri="{FF2B5EF4-FFF2-40B4-BE49-F238E27FC236}">
                  <a16:creationId xmlns:a16="http://schemas.microsoft.com/office/drawing/2014/main" id="{EF8E1CB9-A4D6-F63D-F7F5-6299DE0EE71B}"/>
                </a:ext>
              </a:extLst>
            </p:cNvPr>
            <p:cNvSpPr/>
            <p:nvPr/>
          </p:nvSpPr>
          <p:spPr>
            <a:xfrm>
              <a:off x="6946478" y="5739309"/>
              <a:ext cx="45719" cy="148188"/>
            </a:xfrm>
            <a:prstGeom prst="rect">
              <a:avLst/>
            </a:prstGeom>
            <a:solidFill>
              <a:srgbClr val="4EC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7EAFA381-9CAC-3703-A7AE-E9B8A24F29AD}"/>
                </a:ext>
              </a:extLst>
            </p:cNvPr>
            <p:cNvSpPr/>
            <p:nvPr/>
          </p:nvSpPr>
          <p:spPr>
            <a:xfrm>
              <a:off x="6946479" y="5947015"/>
              <a:ext cx="2620621" cy="45719"/>
            </a:xfrm>
            <a:prstGeom prst="rect">
              <a:avLst/>
            </a:prstGeom>
            <a:gradFill flip="none" rotWithShape="1">
              <a:gsLst>
                <a:gs pos="0">
                  <a:schemeClr val="accent1">
                    <a:lumMod val="5000"/>
                    <a:lumOff val="95000"/>
                  </a:schemeClr>
                </a:gs>
                <a:gs pos="100000">
                  <a:schemeClr val="bg1">
                    <a:lumMod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grpSp>
      <p:grpSp>
        <p:nvGrpSpPr>
          <p:cNvPr id="5" name="グループ化 4"/>
          <p:cNvGrpSpPr/>
          <p:nvPr/>
        </p:nvGrpSpPr>
        <p:grpSpPr>
          <a:xfrm>
            <a:off x="5184717" y="5698868"/>
            <a:ext cx="1772783" cy="284349"/>
            <a:chOff x="5173695" y="5698868"/>
            <a:chExt cx="1772783" cy="284349"/>
          </a:xfrm>
        </p:grpSpPr>
        <p:sp>
          <p:nvSpPr>
            <p:cNvPr id="67" name="正方形/長方形 66">
              <a:extLst>
                <a:ext uri="{FF2B5EF4-FFF2-40B4-BE49-F238E27FC236}">
                  <a16:creationId xmlns:a16="http://schemas.microsoft.com/office/drawing/2014/main" id="{AEA49F19-73B5-6A5D-CF5D-91345F5ADBD4}"/>
                </a:ext>
              </a:extLst>
            </p:cNvPr>
            <p:cNvSpPr/>
            <p:nvPr/>
          </p:nvSpPr>
          <p:spPr>
            <a:xfrm>
              <a:off x="5258025" y="5698868"/>
              <a:ext cx="1688453" cy="2170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defTabSz="914370" fontAlgn="auto">
                <a:spcBef>
                  <a:spcPts val="0"/>
                </a:spcBef>
                <a:spcAft>
                  <a:spcPts val="0"/>
                </a:spcAft>
                <a:defRPr/>
              </a:pPr>
              <a:r>
                <a:rPr lang="ja-JP" altLang="en-US" sz="1451" b="1" dirty="0">
                  <a:solidFill>
                    <a:prstClr val="black"/>
                  </a:solidFill>
                  <a:latin typeface="Meiryo UI" panose="020B0604030504040204" pitchFamily="50" charset="-128"/>
                  <a:ea typeface="Meiryo UI" panose="020B0604030504040204" pitchFamily="50" charset="-128"/>
                </a:rPr>
                <a:t>事業費</a:t>
              </a:r>
              <a:endParaRPr lang="en-US" altLang="ja-JP" sz="1451" b="1" dirty="0">
                <a:solidFill>
                  <a:prstClr val="black"/>
                </a:solidFill>
                <a:latin typeface="Meiryo UI" panose="020B0604030504040204" pitchFamily="50" charset="-128"/>
                <a:ea typeface="Meiryo UI" panose="020B0604030504040204" pitchFamily="50" charset="-128"/>
              </a:endParaRPr>
            </a:p>
          </p:txBody>
        </p:sp>
        <p:sp>
          <p:nvSpPr>
            <p:cNvPr id="68" name="正方形/長方形 67">
              <a:extLst>
                <a:ext uri="{FF2B5EF4-FFF2-40B4-BE49-F238E27FC236}">
                  <a16:creationId xmlns:a16="http://schemas.microsoft.com/office/drawing/2014/main" id="{1D340E47-EF4B-D1D2-A7C2-5E9170F642A3}"/>
                </a:ext>
              </a:extLst>
            </p:cNvPr>
            <p:cNvSpPr/>
            <p:nvPr/>
          </p:nvSpPr>
          <p:spPr>
            <a:xfrm>
              <a:off x="5173695" y="5721580"/>
              <a:ext cx="45719" cy="156399"/>
            </a:xfrm>
            <a:prstGeom prst="rect">
              <a:avLst/>
            </a:prstGeom>
            <a:solidFill>
              <a:srgbClr val="4EC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sp>
          <p:nvSpPr>
            <p:cNvPr id="69" name="正方形/長方形 68">
              <a:extLst>
                <a:ext uri="{FF2B5EF4-FFF2-40B4-BE49-F238E27FC236}">
                  <a16:creationId xmlns:a16="http://schemas.microsoft.com/office/drawing/2014/main" id="{E71C7CAE-56A2-5801-701E-F82E07C36671}"/>
                </a:ext>
              </a:extLst>
            </p:cNvPr>
            <p:cNvSpPr/>
            <p:nvPr/>
          </p:nvSpPr>
          <p:spPr>
            <a:xfrm>
              <a:off x="5173696" y="5937498"/>
              <a:ext cx="1721242" cy="45719"/>
            </a:xfrm>
            <a:prstGeom prst="rect">
              <a:avLst/>
            </a:prstGeom>
            <a:gradFill flip="none" rotWithShape="1">
              <a:gsLst>
                <a:gs pos="0">
                  <a:schemeClr val="accent1">
                    <a:lumMod val="5000"/>
                    <a:lumOff val="95000"/>
                  </a:schemeClr>
                </a:gs>
                <a:gs pos="100000">
                  <a:schemeClr val="bg1">
                    <a:lumMod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grpSp>
      <p:graphicFrame>
        <p:nvGraphicFramePr>
          <p:cNvPr id="70" name="表 7">
            <a:extLst>
              <a:ext uri="{FF2B5EF4-FFF2-40B4-BE49-F238E27FC236}">
                <a16:creationId xmlns:a16="http://schemas.microsoft.com/office/drawing/2014/main" id="{68FD0C2C-8C21-4DD7-1168-48E6599B4B32}"/>
              </a:ext>
            </a:extLst>
          </p:cNvPr>
          <p:cNvGraphicFramePr>
            <a:graphicFrameLocks noGrp="1"/>
          </p:cNvGraphicFramePr>
          <p:nvPr>
            <p:extLst/>
          </p:nvPr>
        </p:nvGraphicFramePr>
        <p:xfrm>
          <a:off x="5173696" y="6033085"/>
          <a:ext cx="1764000" cy="559338"/>
        </p:xfrm>
        <a:graphic>
          <a:graphicData uri="http://schemas.openxmlformats.org/drawingml/2006/table">
            <a:tbl>
              <a:tblPr firstRow="1" bandRow="1">
                <a:tableStyleId>{F2DE63D5-997A-4646-A377-4702673A728D}</a:tableStyleId>
              </a:tblPr>
              <a:tblGrid>
                <a:gridCol w="864000">
                  <a:extLst>
                    <a:ext uri="{9D8B030D-6E8A-4147-A177-3AD203B41FA5}">
                      <a16:colId xmlns:a16="http://schemas.microsoft.com/office/drawing/2014/main" val="4258759562"/>
                    </a:ext>
                  </a:extLst>
                </a:gridCol>
                <a:gridCol w="900000">
                  <a:extLst>
                    <a:ext uri="{9D8B030D-6E8A-4147-A177-3AD203B41FA5}">
                      <a16:colId xmlns:a16="http://schemas.microsoft.com/office/drawing/2014/main" val="1814056992"/>
                    </a:ext>
                  </a:extLst>
                </a:gridCol>
              </a:tblGrid>
              <a:tr h="279669">
                <a:tc>
                  <a:txBody>
                    <a:bodyPr/>
                    <a:lstStyle/>
                    <a:p>
                      <a:pPr algn="ctr"/>
                      <a:r>
                        <a:rPr kumimoji="1" lang="ja-JP" altLang="en-US" sz="1090" dirty="0">
                          <a:solidFill>
                            <a:schemeClr val="tx1"/>
                          </a:solidFill>
                          <a:latin typeface="Meiryo UI" panose="020B0604030504040204" pitchFamily="50" charset="-128"/>
                          <a:ea typeface="Meiryo UI" panose="020B0604030504040204" pitchFamily="50" charset="-128"/>
                        </a:rPr>
                        <a:t>総事業費額</a:t>
                      </a: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1008101" rtl="0" eaLnBrk="1" fontAlgn="auto" latinLnBrk="0" hangingPunct="1">
                        <a:lnSpc>
                          <a:spcPct val="100000"/>
                        </a:lnSpc>
                        <a:spcBef>
                          <a:spcPts val="0"/>
                        </a:spcBef>
                        <a:spcAft>
                          <a:spcPts val="0"/>
                        </a:spcAft>
                        <a:buClrTx/>
                        <a:buSzTx/>
                        <a:buFontTx/>
                        <a:buNone/>
                        <a:tabLst/>
                        <a:defRPr/>
                      </a:pPr>
                      <a:r>
                        <a:rPr kumimoji="1" lang="ja-JP" altLang="en-US" sz="109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ja-JP" altLang="en-US" sz="109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49671890"/>
                  </a:ext>
                </a:extLst>
              </a:tr>
              <a:tr h="279669">
                <a:tc>
                  <a:txBody>
                    <a:bodyPr/>
                    <a:lstStyle/>
                    <a:p>
                      <a:pPr algn="ctr"/>
                      <a:r>
                        <a:rPr kumimoji="1" lang="ja-JP" altLang="en-US" sz="1090" b="1" dirty="0" smtClean="0">
                          <a:solidFill>
                            <a:schemeClr val="tx1"/>
                          </a:solidFill>
                          <a:latin typeface="Meiryo UI" panose="020B0604030504040204" pitchFamily="50" charset="-128"/>
                          <a:ea typeface="Meiryo UI" panose="020B0604030504040204" pitchFamily="50" charset="-128"/>
                        </a:rPr>
                        <a:t>助成申請額</a:t>
                      </a:r>
                      <a:endParaRPr kumimoji="1" lang="ja-JP" altLang="en-US" sz="1090" b="1" dirty="0">
                        <a:solidFill>
                          <a:schemeClr val="tx1"/>
                        </a:solidFill>
                        <a:latin typeface="Meiryo UI" panose="020B0604030504040204" pitchFamily="50" charset="-128"/>
                        <a:ea typeface="Meiryo UI" panose="020B0604030504040204" pitchFamily="50" charset="-128"/>
                      </a:endParaRP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r" defTabSz="1008101" rtl="0" eaLnBrk="1" fontAlgn="auto" latinLnBrk="0" hangingPunct="1">
                        <a:lnSpc>
                          <a:spcPct val="100000"/>
                        </a:lnSpc>
                        <a:spcBef>
                          <a:spcPts val="0"/>
                        </a:spcBef>
                        <a:spcAft>
                          <a:spcPts val="0"/>
                        </a:spcAft>
                        <a:buClrTx/>
                        <a:buSzTx/>
                        <a:buFontTx/>
                        <a:buNone/>
                        <a:tabLst/>
                        <a:defRPr/>
                      </a:pPr>
                      <a:r>
                        <a:rPr kumimoji="1" lang="en-US" altLang="ja-JP" sz="109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XX</a:t>
                      </a:r>
                      <a:r>
                        <a:rPr kumimoji="1" lang="ja-JP" altLang="en-US" sz="109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ja-JP" altLang="en-US" sz="109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18813447"/>
                  </a:ext>
                </a:extLst>
              </a:tr>
            </a:tbl>
          </a:graphicData>
        </a:graphic>
      </p:graphicFrame>
      <p:grpSp>
        <p:nvGrpSpPr>
          <p:cNvPr id="32" name="グループ化 31">
            <a:extLst>
              <a:ext uri="{FF2B5EF4-FFF2-40B4-BE49-F238E27FC236}">
                <a16:creationId xmlns:a16="http://schemas.microsoft.com/office/drawing/2014/main" id="{06533454-4C14-B405-BA8B-AA6E86B97AC7}"/>
              </a:ext>
            </a:extLst>
          </p:cNvPr>
          <p:cNvGrpSpPr/>
          <p:nvPr/>
        </p:nvGrpSpPr>
        <p:grpSpPr>
          <a:xfrm>
            <a:off x="5173991" y="4052680"/>
            <a:ext cx="4426895" cy="293867"/>
            <a:chOff x="121038" y="633469"/>
            <a:chExt cx="5681468" cy="287095"/>
          </a:xfrm>
        </p:grpSpPr>
        <p:sp>
          <p:nvSpPr>
            <p:cNvPr id="33" name="正方形/長方形 32">
              <a:extLst>
                <a:ext uri="{FF2B5EF4-FFF2-40B4-BE49-F238E27FC236}">
                  <a16:creationId xmlns:a16="http://schemas.microsoft.com/office/drawing/2014/main" id="{744042A8-E07D-6D81-9B1D-016B3A5CCE66}"/>
                </a:ext>
              </a:extLst>
            </p:cNvPr>
            <p:cNvSpPr/>
            <p:nvPr/>
          </p:nvSpPr>
          <p:spPr>
            <a:xfrm>
              <a:off x="229267" y="633469"/>
              <a:ext cx="5573238" cy="221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defTabSz="914370" fontAlgn="auto">
                <a:spcBef>
                  <a:spcPts val="0"/>
                </a:spcBef>
                <a:spcAft>
                  <a:spcPts val="0"/>
                </a:spcAft>
                <a:defRPr/>
              </a:pPr>
              <a:r>
                <a:rPr lang="ja-JP" altLang="en-US" sz="1451" b="1">
                  <a:solidFill>
                    <a:prstClr val="black"/>
                  </a:solidFill>
                  <a:latin typeface="Meiryo UI" panose="020B0604030504040204" pitchFamily="50" charset="-128"/>
                  <a:ea typeface="Meiryo UI" panose="020B0604030504040204" pitchFamily="50" charset="-128"/>
                </a:rPr>
                <a:t>懸念</a:t>
              </a:r>
              <a:r>
                <a:rPr lang="ja-JP" altLang="en-US" sz="1451" b="1" smtClean="0">
                  <a:solidFill>
                    <a:prstClr val="black"/>
                  </a:solidFill>
                  <a:latin typeface="Meiryo UI" panose="020B0604030504040204" pitchFamily="50" charset="-128"/>
                  <a:ea typeface="Meiryo UI" panose="020B0604030504040204" pitchFamily="50" charset="-128"/>
                </a:rPr>
                <a:t>事項・事務局</a:t>
              </a:r>
              <a:r>
                <a:rPr lang="ja-JP" altLang="en-US" sz="1451" b="1" dirty="0">
                  <a:solidFill>
                    <a:prstClr val="black"/>
                  </a:solidFill>
                  <a:latin typeface="Meiryo UI" panose="020B0604030504040204" pitchFamily="50" charset="-128"/>
                  <a:ea typeface="Meiryo UI" panose="020B0604030504040204" pitchFamily="50" charset="-128"/>
                </a:rPr>
                <a:t>等の支援が必要な事項</a:t>
              </a:r>
              <a:endParaRPr lang="en-US" altLang="ja-JP" sz="1451" b="1" dirty="0">
                <a:solidFill>
                  <a:prstClr val="black"/>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9B280C41-F5B2-52F4-5EC9-A2ABE1FF2337}"/>
                </a:ext>
              </a:extLst>
            </p:cNvPr>
            <p:cNvSpPr/>
            <p:nvPr/>
          </p:nvSpPr>
          <p:spPr>
            <a:xfrm>
              <a:off x="121038" y="658256"/>
              <a:ext cx="64569" cy="159496"/>
            </a:xfrm>
            <a:prstGeom prst="rect">
              <a:avLst/>
            </a:prstGeom>
            <a:solidFill>
              <a:srgbClr val="4EC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608B6379-12E9-EFD8-4526-A8359047BC09}"/>
                </a:ext>
              </a:extLst>
            </p:cNvPr>
            <p:cNvSpPr/>
            <p:nvPr/>
          </p:nvSpPr>
          <p:spPr>
            <a:xfrm>
              <a:off x="121039" y="874845"/>
              <a:ext cx="5681467" cy="45719"/>
            </a:xfrm>
            <a:prstGeom prst="rect">
              <a:avLst/>
            </a:prstGeom>
            <a:gradFill flip="none" rotWithShape="1">
              <a:gsLst>
                <a:gs pos="0">
                  <a:schemeClr val="accent1">
                    <a:lumMod val="5000"/>
                    <a:lumOff val="95000"/>
                  </a:schemeClr>
                </a:gs>
                <a:gs pos="100000">
                  <a:schemeClr val="bg1">
                    <a:lumMod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grpSp>
      <p:sp>
        <p:nvSpPr>
          <p:cNvPr id="36" name="正方形/長方形 35">
            <a:extLst>
              <a:ext uri="{FF2B5EF4-FFF2-40B4-BE49-F238E27FC236}">
                <a16:creationId xmlns:a16="http://schemas.microsoft.com/office/drawing/2014/main" id="{1BC8C071-8A02-3074-45A4-C568F089015A}"/>
              </a:ext>
            </a:extLst>
          </p:cNvPr>
          <p:cNvSpPr/>
          <p:nvPr/>
        </p:nvSpPr>
        <p:spPr>
          <a:xfrm>
            <a:off x="5173696" y="4367083"/>
            <a:ext cx="4426894" cy="1291435"/>
          </a:xfrm>
          <a:prstGeom prst="rect">
            <a:avLst/>
          </a:prstGeom>
          <a:solidFill>
            <a:srgbClr val="8CE8AD">
              <a:alpha val="2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65303" rIns="36000" bIns="65303" numCol="1" spcCol="0" rtlCol="0" fromWordArt="0" anchor="t" anchorCtr="0" forceAA="0" compatLnSpc="1">
            <a:prstTxWarp prst="textNoShape">
              <a:avLst/>
            </a:prstTxWarp>
            <a:noAutofit/>
          </a:bodyPr>
          <a:lstStyle/>
          <a:p>
            <a:pPr>
              <a:buClr>
                <a:schemeClr val="accent1"/>
              </a:buClr>
            </a:pPr>
            <a:r>
              <a:rPr lang="ja-JP" altLang="en-US" sz="1090" dirty="0">
                <a:solidFill>
                  <a:srgbClr val="FF0000"/>
                </a:solidFill>
                <a:latin typeface="Meiryo UI" panose="020B0604030504040204" pitchFamily="50" charset="-128"/>
                <a:ea typeface="Meiryo UI" panose="020B0604030504040204" pitchFamily="50" charset="-128"/>
                <a:cs typeface="メイリオ"/>
              </a:rPr>
              <a:t>（懸念事項や特に支援が必要な事項をご記載ください）</a:t>
            </a:r>
            <a:endParaRPr lang="en-US" altLang="ja-JP" sz="1090" dirty="0">
              <a:solidFill>
                <a:srgbClr val="FF0000"/>
              </a:solidFill>
              <a:latin typeface="Meiryo UI" panose="020B0604030504040204" pitchFamily="50" charset="-128"/>
              <a:ea typeface="Meiryo UI" panose="020B0604030504040204" pitchFamily="50" charset="-128"/>
              <a:cs typeface="メイリオ"/>
            </a:endParaRPr>
          </a:p>
        </p:txBody>
      </p:sp>
      <p:sp>
        <p:nvSpPr>
          <p:cNvPr id="37" name="コンテンツ プレースホルダー 2">
            <a:extLst>
              <a:ext uri="{FF2B5EF4-FFF2-40B4-BE49-F238E27FC236}">
                <a16:creationId xmlns:a16="http://schemas.microsoft.com/office/drawing/2014/main" id="{C5059DAE-A529-4C82-A3C2-D83527845CF6}"/>
              </a:ext>
            </a:extLst>
          </p:cNvPr>
          <p:cNvSpPr txBox="1">
            <a:spLocks/>
          </p:cNvSpPr>
          <p:nvPr/>
        </p:nvSpPr>
        <p:spPr>
          <a:xfrm>
            <a:off x="2801256" y="489776"/>
            <a:ext cx="6966857" cy="634020"/>
          </a:xfrm>
          <a:prstGeom prst="rect">
            <a:avLst/>
          </a:prstGeom>
        </p:spPr>
        <p:txBody>
          <a:bodyPr wrap="square">
            <a:spAutoFit/>
          </a:bodyPr>
          <a:lstStyle>
            <a:lvl1pPr marL="362330" indent="-362330" algn="l" defTabSz="966214" rtl="0" eaLnBrk="1" latinLnBrk="0" hangingPunct="1">
              <a:spcBef>
                <a:spcPct val="20000"/>
              </a:spcBef>
              <a:buClr>
                <a:schemeClr val="accent2"/>
              </a:buClr>
              <a:buSzPct val="70000"/>
              <a:buFont typeface="Arial" pitchFamily="34" charset="0"/>
              <a:buChar char="►"/>
              <a:defRPr kumimoji="1" sz="2501" kern="1200">
                <a:solidFill>
                  <a:schemeClr val="tx2"/>
                </a:solidFill>
                <a:latin typeface="+mn-lt"/>
                <a:ea typeface="+mn-ea"/>
                <a:cs typeface="+mn-cs"/>
              </a:defRPr>
            </a:lvl1pPr>
            <a:lvl2pPr marL="749823" indent="-374073" algn="l" defTabSz="966214" rtl="0" eaLnBrk="1" latinLnBrk="0" hangingPunct="1">
              <a:spcBef>
                <a:spcPct val="20000"/>
              </a:spcBef>
              <a:buClr>
                <a:schemeClr val="accent2"/>
              </a:buClr>
              <a:buSzPct val="70000"/>
              <a:buFont typeface="Arial" pitchFamily="34" charset="0"/>
              <a:buChar char="►"/>
              <a:defRPr kumimoji="1" sz="2131" kern="1200">
                <a:solidFill>
                  <a:schemeClr val="tx2"/>
                </a:solidFill>
                <a:latin typeface="+mn-lt"/>
                <a:ea typeface="+mn-ea"/>
                <a:cs typeface="+mn-cs"/>
              </a:defRPr>
            </a:lvl2pPr>
            <a:lvl3pPr marL="1138992" indent="-374073" algn="l" defTabSz="966214" rtl="0" eaLnBrk="1" latinLnBrk="0" hangingPunct="1">
              <a:spcBef>
                <a:spcPct val="20000"/>
              </a:spcBef>
              <a:buClr>
                <a:schemeClr val="accent2"/>
              </a:buClr>
              <a:buSzPct val="70000"/>
              <a:buFont typeface="Arial" pitchFamily="34" charset="0"/>
              <a:buChar char="►"/>
              <a:defRPr kumimoji="1" sz="1946" kern="1200">
                <a:solidFill>
                  <a:schemeClr val="tx2"/>
                </a:solidFill>
                <a:latin typeface="+mn-lt"/>
                <a:ea typeface="+mn-ea"/>
                <a:cs typeface="+mn-cs"/>
              </a:defRPr>
            </a:lvl3pPr>
            <a:lvl4pPr marL="1514742" indent="-375750"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4pPr>
            <a:lvl5pPr marL="1888815" indent="-374073"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5pPr>
            <a:lvl6pPr marL="2657088"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6pPr>
            <a:lvl7pPr marL="3140195"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7pPr>
            <a:lvl8pPr marL="3623302"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8pPr>
            <a:lvl9pPr marL="4106409"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9pPr>
          </a:lstStyle>
          <a:p>
            <a:pPr marL="0" indent="0" fontAlgn="auto">
              <a:spcAft>
                <a:spcPts val="0"/>
              </a:spcAft>
              <a:buClr>
                <a:schemeClr val="accent5"/>
              </a:buClr>
              <a:buNone/>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本ページは、次ページ以降を要約したページです。</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fontAlgn="auto">
              <a:spcAft>
                <a:spcPts val="0"/>
              </a:spcAft>
              <a:buClr>
                <a:schemeClr val="accent5"/>
              </a:buClr>
              <a:buNone/>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実証実験の概要が分かるよう記載ください。</a:t>
            </a:r>
          </a:p>
        </p:txBody>
      </p:sp>
      <p:graphicFrame>
        <p:nvGraphicFramePr>
          <p:cNvPr id="38" name="表 7">
            <a:extLst>
              <a:ext uri="{FF2B5EF4-FFF2-40B4-BE49-F238E27FC236}">
                <a16:creationId xmlns:a16="http://schemas.microsoft.com/office/drawing/2014/main" id="{68FD0C2C-8C21-4DD7-1168-48E6599B4B32}"/>
              </a:ext>
            </a:extLst>
          </p:cNvPr>
          <p:cNvGraphicFramePr>
            <a:graphicFrameLocks noGrp="1"/>
          </p:cNvGraphicFramePr>
          <p:nvPr>
            <p:extLst/>
          </p:nvPr>
        </p:nvGraphicFramePr>
        <p:xfrm>
          <a:off x="7022678" y="6033085"/>
          <a:ext cx="2550925" cy="756000"/>
        </p:xfrm>
        <a:graphic>
          <a:graphicData uri="http://schemas.openxmlformats.org/drawingml/2006/table">
            <a:tbl>
              <a:tblPr firstRow="1" bandRow="1">
                <a:tableStyleId>{F2DE63D5-997A-4646-A377-4702673A728D}</a:tableStyleId>
              </a:tblPr>
              <a:tblGrid>
                <a:gridCol w="2052000">
                  <a:extLst>
                    <a:ext uri="{9D8B030D-6E8A-4147-A177-3AD203B41FA5}">
                      <a16:colId xmlns:a16="http://schemas.microsoft.com/office/drawing/2014/main" val="4258759562"/>
                    </a:ext>
                  </a:extLst>
                </a:gridCol>
                <a:gridCol w="498925">
                  <a:extLst>
                    <a:ext uri="{9D8B030D-6E8A-4147-A177-3AD203B41FA5}">
                      <a16:colId xmlns:a16="http://schemas.microsoft.com/office/drawing/2014/main" val="1814056992"/>
                    </a:ext>
                  </a:extLst>
                </a:gridCol>
              </a:tblGrid>
              <a:tr h="252000">
                <a:tc>
                  <a:txBody>
                    <a:bodyPr/>
                    <a:lstStyle/>
                    <a:p>
                      <a:pPr marL="0" marR="0" lvl="0" indent="0" algn="l" defTabSz="1008101" rtl="0" eaLnBrk="1" fontAlgn="auto" latinLnBrk="0" hangingPunct="1">
                        <a:lnSpc>
                          <a:spcPct val="100000"/>
                        </a:lnSpc>
                        <a:spcBef>
                          <a:spcPts val="0"/>
                        </a:spcBef>
                        <a:spcAft>
                          <a:spcPts val="0"/>
                        </a:spcAft>
                        <a:buClrTx/>
                        <a:buSzTx/>
                        <a:buFontTx/>
                        <a:buNone/>
                        <a:tabLst/>
                        <a:defRPr/>
                      </a:pPr>
                      <a:r>
                        <a:rPr lang="ja-JP" altLang="en-US" sz="1090" b="1" dirty="0">
                          <a:solidFill>
                            <a:schemeClr val="tx1"/>
                          </a:solidFill>
                          <a:latin typeface="Meiryo UI" panose="020B0604030504040204" pitchFamily="50" charset="-128"/>
                          <a:ea typeface="Meiryo UI" panose="020B0604030504040204" pitchFamily="50" charset="-128"/>
                          <a:cs typeface="メイリオ"/>
                        </a:rPr>
                        <a:t>複数事業者による共同実証事業</a:t>
                      </a:r>
                      <a:endParaRPr kumimoji="1" lang="ja-JP" altLang="en-US" sz="109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1008101" rtl="0" eaLnBrk="1" fontAlgn="auto" latinLnBrk="0" hangingPunct="1">
                        <a:lnSpc>
                          <a:spcPct val="100000"/>
                        </a:lnSpc>
                        <a:spcBef>
                          <a:spcPts val="0"/>
                        </a:spcBef>
                        <a:spcAft>
                          <a:spcPts val="0"/>
                        </a:spcAft>
                        <a:buClrTx/>
                        <a:buSzTx/>
                        <a:buFontTx/>
                        <a:buNone/>
                        <a:tabLst/>
                        <a:defRPr/>
                      </a:pPr>
                      <a:r>
                        <a:rPr kumimoji="1" lang="ja-JP" altLang="en-US" sz="109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5575837"/>
                  </a:ext>
                </a:extLst>
              </a:tr>
              <a:tr h="252000">
                <a:tc>
                  <a:txBody>
                    <a:bodyPr/>
                    <a:lstStyle/>
                    <a:p>
                      <a:pPr marL="0" marR="0" lvl="0" indent="0" algn="l" defTabSz="1008101" rtl="0" eaLnBrk="1" fontAlgn="auto" latinLnBrk="0" hangingPunct="1">
                        <a:lnSpc>
                          <a:spcPct val="100000"/>
                        </a:lnSpc>
                        <a:spcBef>
                          <a:spcPts val="0"/>
                        </a:spcBef>
                        <a:spcAft>
                          <a:spcPts val="0"/>
                        </a:spcAft>
                        <a:buClrTx/>
                        <a:buSzTx/>
                        <a:buFontTx/>
                        <a:buNone/>
                        <a:tabLst/>
                        <a:defRPr/>
                      </a:pPr>
                      <a:r>
                        <a:rPr lang="ja-JP" altLang="en-US" sz="1090" b="1" dirty="0">
                          <a:solidFill>
                            <a:schemeClr val="tx1"/>
                          </a:solidFill>
                          <a:latin typeface="Meiryo UI" panose="020B0604030504040204" pitchFamily="50" charset="-128"/>
                          <a:ea typeface="Meiryo UI" panose="020B0604030504040204" pitchFamily="50" charset="-128"/>
                          <a:cs typeface="メイリオ"/>
                        </a:rPr>
                        <a:t>スタートアップ企業</a:t>
                      </a:r>
                      <a:endParaRPr kumimoji="1" lang="ja-JP" altLang="en-US" sz="109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1008101" rtl="0" eaLnBrk="1" fontAlgn="auto" latinLnBrk="0" hangingPunct="1">
                        <a:lnSpc>
                          <a:spcPct val="100000"/>
                        </a:lnSpc>
                        <a:spcBef>
                          <a:spcPts val="0"/>
                        </a:spcBef>
                        <a:spcAft>
                          <a:spcPts val="0"/>
                        </a:spcAft>
                        <a:buClrTx/>
                        <a:buSzTx/>
                        <a:buFontTx/>
                        <a:buNone/>
                        <a:tabLst/>
                        <a:defRPr/>
                      </a:pPr>
                      <a:endParaRPr kumimoji="1" lang="ja-JP" altLang="en-US" sz="109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82010042"/>
                  </a:ext>
                </a:extLst>
              </a:tr>
              <a:tr h="252000">
                <a:tc>
                  <a:txBody>
                    <a:bodyPr/>
                    <a:lstStyle/>
                    <a:p>
                      <a:pPr marL="0" marR="0" lvl="0" indent="0" algn="l" defTabSz="1008101" rtl="0" eaLnBrk="1" fontAlgn="auto" latinLnBrk="0" hangingPunct="1">
                        <a:lnSpc>
                          <a:spcPct val="100000"/>
                        </a:lnSpc>
                        <a:spcBef>
                          <a:spcPts val="0"/>
                        </a:spcBef>
                        <a:spcAft>
                          <a:spcPts val="0"/>
                        </a:spcAft>
                        <a:buClrTx/>
                        <a:buSzTx/>
                        <a:buFontTx/>
                        <a:buNone/>
                        <a:tabLst/>
                        <a:defRPr/>
                      </a:pPr>
                      <a:r>
                        <a:rPr lang="ja-JP" altLang="en-US" sz="1090" b="1" dirty="0">
                          <a:solidFill>
                            <a:schemeClr val="tx1"/>
                          </a:solidFill>
                          <a:latin typeface="Meiryo UI" panose="020B0604030504040204" pitchFamily="50" charset="-128"/>
                          <a:ea typeface="Meiryo UI" panose="020B0604030504040204" pitchFamily="50" charset="-128"/>
                          <a:cs typeface="メイリオ"/>
                        </a:rPr>
                        <a:t>市町村連携を行う企業</a:t>
                      </a:r>
                      <a:endParaRPr kumimoji="1" lang="ja-JP" altLang="en-US" sz="109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1008101" rtl="0" eaLnBrk="1" fontAlgn="auto" latinLnBrk="0" hangingPunct="1">
                        <a:lnSpc>
                          <a:spcPct val="100000"/>
                        </a:lnSpc>
                        <a:spcBef>
                          <a:spcPts val="0"/>
                        </a:spcBef>
                        <a:spcAft>
                          <a:spcPts val="0"/>
                        </a:spcAft>
                        <a:buClrTx/>
                        <a:buSzTx/>
                        <a:buFontTx/>
                        <a:buNone/>
                        <a:tabLst/>
                        <a:defRPr/>
                      </a:pPr>
                      <a:endParaRPr kumimoji="1" lang="ja-JP" altLang="en-US" sz="109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82935" marR="82935" marT="41468" marB="41468"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84714286"/>
                  </a:ext>
                </a:extLst>
              </a:tr>
            </a:tbl>
          </a:graphicData>
        </a:graphic>
      </p:graphicFrame>
      <p:grpSp>
        <p:nvGrpSpPr>
          <p:cNvPr id="61" name="グループ化 60">
            <a:extLst>
              <a:ext uri="{FF2B5EF4-FFF2-40B4-BE49-F238E27FC236}">
                <a16:creationId xmlns:a16="http://schemas.microsoft.com/office/drawing/2014/main" id="{B646FBA0-1CC4-C443-D602-09F63EDF30D3}"/>
              </a:ext>
            </a:extLst>
          </p:cNvPr>
          <p:cNvGrpSpPr/>
          <p:nvPr/>
        </p:nvGrpSpPr>
        <p:grpSpPr>
          <a:xfrm>
            <a:off x="526105" y="1264206"/>
            <a:ext cx="4426895" cy="293865"/>
            <a:chOff x="121038" y="633471"/>
            <a:chExt cx="5681468" cy="287093"/>
          </a:xfrm>
        </p:grpSpPr>
        <p:sp>
          <p:nvSpPr>
            <p:cNvPr id="62" name="正方形/長方形 61">
              <a:extLst>
                <a:ext uri="{FF2B5EF4-FFF2-40B4-BE49-F238E27FC236}">
                  <a16:creationId xmlns:a16="http://schemas.microsoft.com/office/drawing/2014/main" id="{AE45B741-32F1-DDE6-7AD3-38C6603D0EB0}"/>
                </a:ext>
              </a:extLst>
            </p:cNvPr>
            <p:cNvSpPr/>
            <p:nvPr/>
          </p:nvSpPr>
          <p:spPr>
            <a:xfrm>
              <a:off x="229267" y="633471"/>
              <a:ext cx="5573238" cy="221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defTabSz="914370" fontAlgn="auto">
                <a:spcBef>
                  <a:spcPts val="0"/>
                </a:spcBef>
                <a:spcAft>
                  <a:spcPts val="0"/>
                </a:spcAft>
                <a:defRPr/>
              </a:pPr>
              <a:r>
                <a:rPr lang="ja-JP" altLang="en-US" sz="1451" b="1" dirty="0">
                  <a:solidFill>
                    <a:prstClr val="black"/>
                  </a:solidFill>
                  <a:latin typeface="Meiryo UI" panose="020B0604030504040204" pitchFamily="50" charset="-128"/>
                  <a:ea typeface="Meiryo UI" panose="020B0604030504040204" pitchFamily="50" charset="-128"/>
                </a:rPr>
                <a:t>本実証で取り組む熊本県（市町村）の社会課題</a:t>
              </a:r>
              <a:endParaRPr lang="en-US" altLang="ja-JP" sz="1451" b="1" dirty="0">
                <a:solidFill>
                  <a:prstClr val="black"/>
                </a:solidFill>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FE89FBA8-0953-8A6C-4F87-7E5F2ABBFFC1}"/>
                </a:ext>
              </a:extLst>
            </p:cNvPr>
            <p:cNvSpPr/>
            <p:nvPr/>
          </p:nvSpPr>
          <p:spPr>
            <a:xfrm>
              <a:off x="121038" y="658256"/>
              <a:ext cx="64569" cy="159496"/>
            </a:xfrm>
            <a:prstGeom prst="rect">
              <a:avLst/>
            </a:prstGeom>
            <a:solidFill>
              <a:srgbClr val="4EC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0A559AC4-49FC-B220-0D62-2ABE22BE715E}"/>
                </a:ext>
              </a:extLst>
            </p:cNvPr>
            <p:cNvSpPr/>
            <p:nvPr/>
          </p:nvSpPr>
          <p:spPr>
            <a:xfrm>
              <a:off x="121039" y="874845"/>
              <a:ext cx="5681467" cy="45719"/>
            </a:xfrm>
            <a:prstGeom prst="rect">
              <a:avLst/>
            </a:prstGeom>
            <a:gradFill flip="none" rotWithShape="1">
              <a:gsLst>
                <a:gs pos="0">
                  <a:schemeClr val="accent1">
                    <a:lumMod val="5000"/>
                    <a:lumOff val="95000"/>
                  </a:schemeClr>
                </a:gs>
                <a:gs pos="100000">
                  <a:schemeClr val="bg1">
                    <a:lumMod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grpSp>
      <p:sp>
        <p:nvSpPr>
          <p:cNvPr id="65" name="正方形/長方形 64">
            <a:extLst>
              <a:ext uri="{FF2B5EF4-FFF2-40B4-BE49-F238E27FC236}">
                <a16:creationId xmlns:a16="http://schemas.microsoft.com/office/drawing/2014/main" id="{597FEB16-E1B3-46B7-6C9D-1A1909887992}"/>
              </a:ext>
            </a:extLst>
          </p:cNvPr>
          <p:cNvSpPr/>
          <p:nvPr/>
        </p:nvSpPr>
        <p:spPr>
          <a:xfrm>
            <a:off x="5173992" y="1631148"/>
            <a:ext cx="4426894" cy="2421532"/>
          </a:xfrm>
          <a:prstGeom prst="rect">
            <a:avLst/>
          </a:prstGeom>
          <a:solidFill>
            <a:srgbClr val="8CE8AD">
              <a:alpha val="2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65303" rIns="36000" bIns="65303" numCol="1" spcCol="0" rtlCol="0" fromWordArt="0" anchor="t" anchorCtr="0" forceAA="0" compatLnSpc="1">
            <a:prstTxWarp prst="textNoShape">
              <a:avLst/>
            </a:prstTxWarp>
            <a:noAutofit/>
          </a:bodyPr>
          <a:lstStyle/>
          <a:p>
            <a:pPr>
              <a:buClr>
                <a:schemeClr val="accent1"/>
              </a:buClr>
            </a:pPr>
            <a:r>
              <a:rPr lang="ja-JP" altLang="en-US" sz="1090" b="1" dirty="0">
                <a:solidFill>
                  <a:schemeClr val="tx1"/>
                </a:solidFill>
                <a:latin typeface="Meiryo UI" panose="020B0604030504040204" pitchFamily="50" charset="-128"/>
                <a:ea typeface="Meiryo UI" panose="020B0604030504040204" pitchFamily="50" charset="-128"/>
                <a:cs typeface="メイリオ"/>
              </a:rPr>
              <a:t>実証事業の</a:t>
            </a:r>
            <a:r>
              <a:rPr lang="ja-JP" altLang="en-US" sz="1090" b="1" dirty="0" smtClean="0">
                <a:solidFill>
                  <a:schemeClr val="tx1"/>
                </a:solidFill>
                <a:latin typeface="Meiryo UI" panose="020B0604030504040204" pitchFamily="50" charset="-128"/>
                <a:ea typeface="Meiryo UI" panose="020B0604030504040204" pitchFamily="50" charset="-128"/>
                <a:cs typeface="メイリオ"/>
              </a:rPr>
              <a:t>内容、実証事業における成果指標</a:t>
            </a:r>
            <a:endParaRPr lang="en-US" altLang="ja-JP" sz="1090" b="1" dirty="0">
              <a:solidFill>
                <a:schemeClr val="tx1"/>
              </a:solidFill>
              <a:latin typeface="Meiryo UI" panose="020B0604030504040204" pitchFamily="50" charset="-128"/>
              <a:ea typeface="Meiryo UI" panose="020B0604030504040204" pitchFamily="50" charset="-128"/>
              <a:cs typeface="メイリオ"/>
            </a:endParaRPr>
          </a:p>
          <a:p>
            <a:pPr>
              <a:buClr>
                <a:schemeClr val="accent1"/>
              </a:buClr>
            </a:pPr>
            <a:r>
              <a:rPr lang="ja-JP" altLang="en-US" sz="1090" dirty="0">
                <a:solidFill>
                  <a:srgbClr val="FF0000"/>
                </a:solidFill>
                <a:latin typeface="Meiryo UI" panose="020B0604030504040204" pitchFamily="50" charset="-128"/>
                <a:ea typeface="Meiryo UI" panose="020B0604030504040204" pitchFamily="50" charset="-128"/>
                <a:cs typeface="メイリオ"/>
              </a:rPr>
              <a:t>（上記課題をどのような方法で解決するのか）</a:t>
            </a:r>
            <a:endParaRPr lang="en-US" altLang="ja-JP" sz="1090" dirty="0">
              <a:solidFill>
                <a:srgbClr val="FF0000"/>
              </a:solidFill>
              <a:latin typeface="Meiryo UI" panose="020B0604030504040204" pitchFamily="50" charset="-128"/>
              <a:ea typeface="Meiryo UI" panose="020B0604030504040204" pitchFamily="50" charset="-128"/>
              <a:cs typeface="メイリオ"/>
            </a:endParaRPr>
          </a:p>
          <a:p>
            <a:pPr>
              <a:buClr>
                <a:schemeClr val="accent1"/>
              </a:buClr>
            </a:pPr>
            <a:r>
              <a:rPr lang="ja-JP" altLang="en-US" sz="1090" dirty="0">
                <a:solidFill>
                  <a:srgbClr val="FF0000"/>
                </a:solidFill>
                <a:latin typeface="Meiryo UI" panose="020B0604030504040204" pitchFamily="50" charset="-128"/>
                <a:ea typeface="Meiryo UI" panose="020B0604030504040204" pitchFamily="50" charset="-128"/>
                <a:cs typeface="メイリオ"/>
              </a:rPr>
              <a:t>（今回の実証実験で取り組む内容をご記載ください</a:t>
            </a:r>
            <a:r>
              <a:rPr lang="ja-JP" altLang="en-US" sz="1090" dirty="0" smtClean="0">
                <a:solidFill>
                  <a:srgbClr val="FF0000"/>
                </a:solidFill>
                <a:latin typeface="Meiryo UI" panose="020B0604030504040204" pitchFamily="50" charset="-128"/>
                <a:ea typeface="Meiryo UI" panose="020B0604030504040204" pitchFamily="50" charset="-128"/>
                <a:cs typeface="メイリオ"/>
              </a:rPr>
              <a:t>）</a:t>
            </a:r>
            <a:endParaRPr lang="en-US" altLang="ja-JP" sz="1090" dirty="0" smtClean="0">
              <a:solidFill>
                <a:srgbClr val="FF0000"/>
              </a:solidFill>
              <a:latin typeface="Meiryo UI" panose="020B0604030504040204" pitchFamily="50" charset="-128"/>
              <a:ea typeface="Meiryo UI" panose="020B0604030504040204" pitchFamily="50" charset="-128"/>
              <a:cs typeface="メイリオ"/>
            </a:endParaRPr>
          </a:p>
          <a:p>
            <a:pPr>
              <a:buClr>
                <a:schemeClr val="accent1"/>
              </a:buClr>
            </a:pPr>
            <a:r>
              <a:rPr lang="ja-JP" altLang="en-US" sz="1090" dirty="0">
                <a:solidFill>
                  <a:srgbClr val="FF0000"/>
                </a:solidFill>
                <a:latin typeface="Meiryo UI" panose="020B0604030504040204" pitchFamily="50" charset="-128"/>
                <a:ea typeface="Meiryo UI" panose="020B0604030504040204" pitchFamily="50" charset="-128"/>
                <a:cs typeface="メイリオ"/>
              </a:rPr>
              <a:t>（今回の実証実験の結果としてどのような成果を設定しているかご記載ください</a:t>
            </a:r>
            <a:r>
              <a:rPr lang="ja-JP" altLang="en-US" sz="1090" dirty="0" smtClean="0">
                <a:solidFill>
                  <a:srgbClr val="FF0000"/>
                </a:solidFill>
                <a:latin typeface="Meiryo UI" panose="020B0604030504040204" pitchFamily="50" charset="-128"/>
                <a:ea typeface="Meiryo UI" panose="020B0604030504040204" pitchFamily="50" charset="-128"/>
                <a:cs typeface="メイリオ"/>
              </a:rPr>
              <a:t>）</a:t>
            </a:r>
            <a:endParaRPr lang="en-US" altLang="ja-JP" sz="1090" dirty="0">
              <a:solidFill>
                <a:srgbClr val="FF0000"/>
              </a:solidFill>
              <a:latin typeface="Meiryo UI" panose="020B0604030504040204" pitchFamily="50" charset="-128"/>
              <a:ea typeface="Meiryo UI" panose="020B0604030504040204" pitchFamily="50" charset="-128"/>
              <a:cs typeface="メイリオ"/>
            </a:endParaRPr>
          </a:p>
          <a:p>
            <a:pPr marL="171450" indent="-171450">
              <a:buClr>
                <a:schemeClr val="accent1"/>
              </a:buClr>
              <a:buFont typeface="Wingdings" panose="05000000000000000000" pitchFamily="2" charset="2"/>
              <a:buChar char="n"/>
            </a:pPr>
            <a:r>
              <a:rPr lang="ja-JP" altLang="en-US" sz="1090" dirty="0">
                <a:solidFill>
                  <a:srgbClr val="FF0000"/>
                </a:solidFill>
                <a:latin typeface="Meiryo UI" panose="020B0604030504040204" pitchFamily="50" charset="-128"/>
                <a:ea typeface="Meiryo UI" panose="020B0604030504040204" pitchFamily="50" charset="-128"/>
                <a:cs typeface="メイリオ"/>
              </a:rPr>
              <a:t>Ｘｘｘ</a:t>
            </a:r>
            <a:endParaRPr lang="en-US" altLang="ja-JP" sz="1090" dirty="0">
              <a:solidFill>
                <a:srgbClr val="FF0000"/>
              </a:solidFill>
              <a:latin typeface="Meiryo UI" panose="020B0604030504040204" pitchFamily="50" charset="-128"/>
              <a:ea typeface="Meiryo UI" panose="020B0604030504040204" pitchFamily="50" charset="-128"/>
              <a:cs typeface="メイリオ"/>
            </a:endParaRPr>
          </a:p>
        </p:txBody>
      </p:sp>
      <p:sp>
        <p:nvSpPr>
          <p:cNvPr id="4" name="正方形/長方形 3"/>
          <p:cNvSpPr/>
          <p:nvPr/>
        </p:nvSpPr>
        <p:spPr>
          <a:xfrm>
            <a:off x="7721333" y="5710475"/>
            <a:ext cx="2321469" cy="215444"/>
          </a:xfrm>
          <a:prstGeom prst="rect">
            <a:avLst/>
          </a:prstGeom>
        </p:spPr>
        <p:txBody>
          <a:bodyPr wrap="none">
            <a:spAutoFit/>
          </a:bodyPr>
          <a:lstStyle/>
          <a:p>
            <a:pPr defTabSz="914370" fontAlgn="auto">
              <a:spcBef>
                <a:spcPts val="0"/>
              </a:spcBef>
              <a:spcAft>
                <a:spcPts val="0"/>
              </a:spcAft>
              <a:defRPr/>
            </a:pPr>
            <a:r>
              <a:rPr lang="ja-JP" altLang="en-US" sz="800" dirty="0">
                <a:solidFill>
                  <a:prstClr val="black"/>
                </a:solidFill>
                <a:latin typeface="Meiryo UI" panose="020B0604030504040204" pitchFamily="50" charset="-128"/>
                <a:ea typeface="Meiryo UI" panose="020B0604030504040204" pitchFamily="50" charset="-128"/>
              </a:rPr>
              <a:t>（希望される場合、該当する項目に“○”</a:t>
            </a:r>
            <a:r>
              <a:rPr lang="ja-JP" altLang="en-US" sz="800" dirty="0" smtClean="0">
                <a:solidFill>
                  <a:prstClr val="black"/>
                </a:solidFill>
                <a:latin typeface="Meiryo UI" panose="020B0604030504040204" pitchFamily="50" charset="-128"/>
                <a:ea typeface="Meiryo UI" panose="020B0604030504040204" pitchFamily="50" charset="-128"/>
              </a:rPr>
              <a:t>を記載）</a:t>
            </a:r>
            <a:endParaRPr lang="en-US" altLang="ja-JP" sz="800" dirty="0">
              <a:solidFill>
                <a:prstClr val="black"/>
              </a:solidFill>
              <a:latin typeface="Meiryo UI" panose="020B0604030504040204" pitchFamily="50" charset="-128"/>
              <a:ea typeface="Meiryo UI" panose="020B0604030504040204" pitchFamily="50" charset="-128"/>
            </a:endParaRPr>
          </a:p>
        </p:txBody>
      </p:sp>
      <p:grpSp>
        <p:nvGrpSpPr>
          <p:cNvPr id="39" name="グループ化 38">
            <a:extLst>
              <a:ext uri="{FF2B5EF4-FFF2-40B4-BE49-F238E27FC236}">
                <a16:creationId xmlns:a16="http://schemas.microsoft.com/office/drawing/2014/main" id="{06533454-4C14-B405-BA8B-AA6E86B97AC7}"/>
              </a:ext>
            </a:extLst>
          </p:cNvPr>
          <p:cNvGrpSpPr/>
          <p:nvPr/>
        </p:nvGrpSpPr>
        <p:grpSpPr>
          <a:xfrm>
            <a:off x="529917" y="5698868"/>
            <a:ext cx="4426895" cy="293866"/>
            <a:chOff x="121038" y="633470"/>
            <a:chExt cx="5681468" cy="287094"/>
          </a:xfrm>
        </p:grpSpPr>
        <p:sp>
          <p:nvSpPr>
            <p:cNvPr id="40" name="正方形/長方形 39">
              <a:extLst>
                <a:ext uri="{FF2B5EF4-FFF2-40B4-BE49-F238E27FC236}">
                  <a16:creationId xmlns:a16="http://schemas.microsoft.com/office/drawing/2014/main" id="{744042A8-E07D-6D81-9B1D-016B3A5CCE66}"/>
                </a:ext>
              </a:extLst>
            </p:cNvPr>
            <p:cNvSpPr/>
            <p:nvPr/>
          </p:nvSpPr>
          <p:spPr>
            <a:xfrm>
              <a:off x="229267" y="633470"/>
              <a:ext cx="5573238" cy="2213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27000" tIns="27000" rIns="27000" bIns="27000" rtlCol="0" anchor="ctr"/>
            <a:lstStyle/>
            <a:p>
              <a:pPr defTabSz="914370" fontAlgn="auto">
                <a:spcBef>
                  <a:spcPts val="0"/>
                </a:spcBef>
                <a:spcAft>
                  <a:spcPts val="0"/>
                </a:spcAft>
                <a:defRPr/>
              </a:pPr>
              <a:r>
                <a:rPr lang="ja-JP" altLang="en-US" sz="1451" b="1" dirty="0" smtClean="0">
                  <a:solidFill>
                    <a:schemeClr val="tx1"/>
                  </a:solidFill>
                  <a:latin typeface="Meiryo UI" panose="020B0604030504040204" pitchFamily="50" charset="-128"/>
                  <a:ea typeface="Meiryo UI" panose="020B0604030504040204" pitchFamily="50" charset="-128"/>
                </a:rPr>
                <a:t>社会的インパクト</a:t>
              </a:r>
              <a:endParaRPr lang="en-US" altLang="ja-JP" sz="1451" b="1" dirty="0">
                <a:solidFill>
                  <a:schemeClr val="tx1"/>
                </a:solidFill>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9B280C41-F5B2-52F4-5EC9-A2ABE1FF2337}"/>
                </a:ext>
              </a:extLst>
            </p:cNvPr>
            <p:cNvSpPr/>
            <p:nvPr/>
          </p:nvSpPr>
          <p:spPr>
            <a:xfrm>
              <a:off x="121038" y="658256"/>
              <a:ext cx="64569" cy="159496"/>
            </a:xfrm>
            <a:prstGeom prst="rect">
              <a:avLst/>
            </a:prstGeom>
            <a:solidFill>
              <a:srgbClr val="4EC0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sp>
          <p:nvSpPr>
            <p:cNvPr id="42" name="正方形/長方形 41">
              <a:extLst>
                <a:ext uri="{FF2B5EF4-FFF2-40B4-BE49-F238E27FC236}">
                  <a16:creationId xmlns:a16="http://schemas.microsoft.com/office/drawing/2014/main" id="{608B6379-12E9-EFD8-4526-A8359047BC09}"/>
                </a:ext>
              </a:extLst>
            </p:cNvPr>
            <p:cNvSpPr/>
            <p:nvPr/>
          </p:nvSpPr>
          <p:spPr>
            <a:xfrm>
              <a:off x="121039" y="874845"/>
              <a:ext cx="5681467" cy="45719"/>
            </a:xfrm>
            <a:prstGeom prst="rect">
              <a:avLst/>
            </a:prstGeom>
            <a:gradFill flip="none" rotWithShape="1">
              <a:gsLst>
                <a:gs pos="0">
                  <a:schemeClr val="accent1">
                    <a:lumMod val="5000"/>
                    <a:lumOff val="95000"/>
                  </a:schemeClr>
                </a:gs>
                <a:gs pos="100000">
                  <a:schemeClr val="bg1">
                    <a:lumMod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0" fontAlgn="auto">
                <a:spcBef>
                  <a:spcPts val="0"/>
                </a:spcBef>
                <a:spcAft>
                  <a:spcPts val="0"/>
                </a:spcAft>
                <a:defRPr/>
              </a:pPr>
              <a:endParaRPr lang="ja-JP" altLang="en-US" sz="1451">
                <a:solidFill>
                  <a:prstClr val="white"/>
                </a:solidFill>
                <a:latin typeface="Meiryo UI" panose="020B0604030504040204" pitchFamily="50" charset="-128"/>
                <a:ea typeface="Meiryo UI" panose="020B0604030504040204" pitchFamily="50" charset="-128"/>
              </a:endParaRPr>
            </a:p>
          </p:txBody>
        </p:sp>
      </p:grpSp>
      <p:sp>
        <p:nvSpPr>
          <p:cNvPr id="43" name="正方形/長方形 42">
            <a:extLst>
              <a:ext uri="{FF2B5EF4-FFF2-40B4-BE49-F238E27FC236}">
                <a16:creationId xmlns:a16="http://schemas.microsoft.com/office/drawing/2014/main" id="{B7BFC652-9B80-615C-8563-2D5507AB3320}"/>
              </a:ext>
            </a:extLst>
          </p:cNvPr>
          <p:cNvSpPr/>
          <p:nvPr/>
        </p:nvSpPr>
        <p:spPr>
          <a:xfrm>
            <a:off x="526104" y="6024819"/>
            <a:ext cx="4426894" cy="798215"/>
          </a:xfrm>
          <a:prstGeom prst="rect">
            <a:avLst/>
          </a:prstGeom>
          <a:solidFill>
            <a:srgbClr val="8CE8AD">
              <a:alpha val="20000"/>
            </a:srgb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65303" rIns="36000" bIns="65303" numCol="1" spcCol="0" rtlCol="0" fromWordArt="0" anchor="t" anchorCtr="0" forceAA="0" compatLnSpc="1">
            <a:prstTxWarp prst="textNoShape">
              <a:avLst/>
            </a:prstTxWarp>
            <a:noAutofit/>
          </a:bodyPr>
          <a:lstStyle/>
          <a:p>
            <a:pPr>
              <a:buClr>
                <a:schemeClr val="accent1"/>
              </a:buClr>
            </a:pPr>
            <a:r>
              <a:rPr lang="ja-JP" altLang="en-US" sz="1090" dirty="0" smtClean="0">
                <a:solidFill>
                  <a:srgbClr val="FF0000"/>
                </a:solidFill>
                <a:latin typeface="Meiryo UI" panose="020B0604030504040204" pitchFamily="50" charset="-128"/>
                <a:ea typeface="Meiryo UI" panose="020B0604030504040204" pitchFamily="50" charset="-128"/>
                <a:cs typeface="メイリオ"/>
              </a:rPr>
              <a:t>（</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社会に対してもたらされた影響や変化について、具体的な評価・測定方法を</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示しつつご記載ください</a:t>
            </a:r>
            <a:r>
              <a:rPr lang="ja-JP" altLang="en-US" sz="1090" dirty="0" smtClean="0">
                <a:solidFill>
                  <a:srgbClr val="FF0000"/>
                </a:solidFill>
                <a:latin typeface="Meiryo UI" panose="020B0604030504040204" pitchFamily="50" charset="-128"/>
                <a:ea typeface="Meiryo UI" panose="020B0604030504040204" pitchFamily="50" charset="-128"/>
                <a:cs typeface="メイリオ"/>
              </a:rPr>
              <a:t>）</a:t>
            </a:r>
            <a:endParaRPr lang="en-US" altLang="ja-JP" sz="1090" dirty="0">
              <a:solidFill>
                <a:srgbClr val="FF0000"/>
              </a:solidFill>
              <a:latin typeface="Meiryo UI" panose="020B0604030504040204" pitchFamily="50" charset="-128"/>
              <a:ea typeface="Meiryo UI" panose="020B0604030504040204" pitchFamily="50" charset="-128"/>
              <a:cs typeface="メイリオ"/>
            </a:endParaRPr>
          </a:p>
        </p:txBody>
      </p:sp>
    </p:spTree>
    <p:extLst>
      <p:ext uri="{BB962C8B-B14F-4D97-AF65-F5344CB8AC3E}">
        <p14:creationId xmlns:p14="http://schemas.microsoft.com/office/powerpoint/2010/main" val="812170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D86518-B4F9-4427-8F99-8CF668318153}"/>
              </a:ext>
            </a:extLst>
          </p:cNvPr>
          <p:cNvSpPr>
            <a:spLocks noGrp="1"/>
          </p:cNvSpPr>
          <p:nvPr>
            <p:ph type="title"/>
          </p:nvPr>
        </p:nvSpPr>
        <p:spPr/>
        <p:txBody>
          <a:bodyPr/>
          <a:lstStyle/>
          <a:p>
            <a:r>
              <a:rPr kumimoji="1" lang="ja-JP" altLang="en-US" dirty="0"/>
              <a:t>主な取組</a:t>
            </a:r>
          </a:p>
        </p:txBody>
      </p:sp>
      <p:sp>
        <p:nvSpPr>
          <p:cNvPr id="3" name="テキスト プレースホルダー 2">
            <a:extLst>
              <a:ext uri="{FF2B5EF4-FFF2-40B4-BE49-F238E27FC236}">
                <a16:creationId xmlns:a16="http://schemas.microsoft.com/office/drawing/2014/main" id="{841CB2E0-4A1A-4073-9146-577C40BABC90}"/>
              </a:ext>
            </a:extLst>
          </p:cNvPr>
          <p:cNvSpPr>
            <a:spLocks noGrp="1"/>
          </p:cNvSpPr>
          <p:nvPr>
            <p:ph type="body" sz="quarter" idx="11"/>
          </p:nvPr>
        </p:nvSpPr>
        <p:spPr/>
        <p:txBody>
          <a:bodyPr/>
          <a:lstStyle/>
          <a:p>
            <a:endParaRPr kumimoji="1" lang="en-US" altLang="ja-JP" sz="1850" dirty="0"/>
          </a:p>
          <a:p>
            <a:r>
              <a:rPr lang="ja-JP" altLang="en-US" sz="1850" dirty="0">
                <a:latin typeface="メイリオ" panose="020B0604030504040204" pitchFamily="50" charset="-128"/>
                <a:ea typeface="メイリオ" panose="020B0604030504040204" pitchFamily="50" charset="-128"/>
                <a:cs typeface="メイリオ" panose="020B0604030504040204" pitchFamily="50" charset="-128"/>
              </a:rPr>
              <a:t>本実証実験において取り組む熊本県の社会課題、</a:t>
            </a:r>
            <a:r>
              <a:rPr lang="ja-JP" altLang="en-US" sz="1800" dirty="0">
                <a:solidFill>
                  <a:schemeClr val="tx1"/>
                </a:solidFill>
                <a:latin typeface="Meiryo UI" panose="020B0604030504040204" pitchFamily="50" charset="-128"/>
                <a:cs typeface="メイリオ"/>
              </a:rPr>
              <a:t>課題解決方法</a:t>
            </a:r>
            <a:endParaRPr lang="ja-JP" altLang="en-US" dirty="0"/>
          </a:p>
          <a:p>
            <a:endParaRPr kumimoji="1" lang="ja-JP" altLang="en-US" sz="1850" dirty="0"/>
          </a:p>
        </p:txBody>
      </p:sp>
      <p:sp>
        <p:nvSpPr>
          <p:cNvPr id="5" name="コンテンツ プレースホルダー 2">
            <a:extLst>
              <a:ext uri="{FF2B5EF4-FFF2-40B4-BE49-F238E27FC236}">
                <a16:creationId xmlns:a16="http://schemas.microsoft.com/office/drawing/2014/main" id="{CBFDE8DC-C817-4772-8052-7C7396995C4D}"/>
              </a:ext>
            </a:extLst>
          </p:cNvPr>
          <p:cNvSpPr txBox="1">
            <a:spLocks/>
          </p:cNvSpPr>
          <p:nvPr/>
        </p:nvSpPr>
        <p:spPr>
          <a:xfrm>
            <a:off x="517467" y="1423988"/>
            <a:ext cx="9007533" cy="4525962"/>
          </a:xfrm>
        </p:spPr>
        <p:txBody>
          <a:bodyPr/>
          <a:lstStyle>
            <a:lvl1pPr marL="362330" indent="-362330" algn="l" defTabSz="966214" rtl="0" eaLnBrk="1" latinLnBrk="0" hangingPunct="1">
              <a:spcBef>
                <a:spcPct val="20000"/>
              </a:spcBef>
              <a:buClr>
                <a:schemeClr val="accent2"/>
              </a:buClr>
              <a:buSzPct val="70000"/>
              <a:buFont typeface="Arial" pitchFamily="34" charset="0"/>
              <a:buChar char="►"/>
              <a:defRPr kumimoji="1" sz="2501" kern="1200">
                <a:solidFill>
                  <a:schemeClr val="tx2"/>
                </a:solidFill>
                <a:latin typeface="+mn-lt"/>
                <a:ea typeface="+mn-ea"/>
                <a:cs typeface="+mn-cs"/>
              </a:defRPr>
            </a:lvl1pPr>
            <a:lvl2pPr marL="749823" indent="-374073" algn="l" defTabSz="966214" rtl="0" eaLnBrk="1" latinLnBrk="0" hangingPunct="1">
              <a:spcBef>
                <a:spcPct val="20000"/>
              </a:spcBef>
              <a:buClr>
                <a:schemeClr val="accent2"/>
              </a:buClr>
              <a:buSzPct val="70000"/>
              <a:buFont typeface="Arial" pitchFamily="34" charset="0"/>
              <a:buChar char="►"/>
              <a:defRPr kumimoji="1" sz="2131" kern="1200">
                <a:solidFill>
                  <a:schemeClr val="tx2"/>
                </a:solidFill>
                <a:latin typeface="+mn-lt"/>
                <a:ea typeface="+mn-ea"/>
                <a:cs typeface="+mn-cs"/>
              </a:defRPr>
            </a:lvl2pPr>
            <a:lvl3pPr marL="1138992" indent="-374073" algn="l" defTabSz="966214" rtl="0" eaLnBrk="1" latinLnBrk="0" hangingPunct="1">
              <a:spcBef>
                <a:spcPct val="20000"/>
              </a:spcBef>
              <a:buClr>
                <a:schemeClr val="accent2"/>
              </a:buClr>
              <a:buSzPct val="70000"/>
              <a:buFont typeface="Arial" pitchFamily="34" charset="0"/>
              <a:buChar char="►"/>
              <a:defRPr kumimoji="1" sz="1946" kern="1200">
                <a:solidFill>
                  <a:schemeClr val="tx2"/>
                </a:solidFill>
                <a:latin typeface="+mn-lt"/>
                <a:ea typeface="+mn-ea"/>
                <a:cs typeface="+mn-cs"/>
              </a:defRPr>
            </a:lvl3pPr>
            <a:lvl4pPr marL="1514742" indent="-375750"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4pPr>
            <a:lvl5pPr marL="1888815" indent="-374073" algn="l" defTabSz="966214" rtl="0" eaLnBrk="1" latinLnBrk="0" hangingPunct="1">
              <a:spcBef>
                <a:spcPct val="20000"/>
              </a:spcBef>
              <a:buClr>
                <a:schemeClr val="accent2"/>
              </a:buClr>
              <a:buSzPct val="70000"/>
              <a:buFont typeface="Arial" pitchFamily="34" charset="0"/>
              <a:buChar char="►"/>
              <a:defRPr kumimoji="1" sz="1667" kern="1200">
                <a:solidFill>
                  <a:schemeClr val="tx2"/>
                </a:solidFill>
                <a:latin typeface="+mn-lt"/>
                <a:ea typeface="+mn-ea"/>
                <a:cs typeface="+mn-cs"/>
              </a:defRPr>
            </a:lvl5pPr>
            <a:lvl6pPr marL="2657088"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6pPr>
            <a:lvl7pPr marL="3140195"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7pPr>
            <a:lvl8pPr marL="3623302"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8pPr>
            <a:lvl9pPr marL="4106409"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9pPr>
          </a:lstStyle>
          <a:p>
            <a:pPr marL="176213" indent="-176213" fontAlgn="auto">
              <a:spcAft>
                <a:spcPts val="0"/>
              </a:spcAft>
              <a:buClr>
                <a:schemeClr val="accent5"/>
              </a:buClr>
              <a:buFont typeface="メイリオ" panose="020B0604030504040204" pitchFamily="50" charset="-128"/>
              <a:buChar char="•"/>
            </a:pPr>
            <a:r>
              <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社会課題</a:t>
            </a:r>
            <a:r>
              <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貴社が本事業に応募するにあたって着目した、熊本県（市町村連携枠の場合は市町村）において解決すべき社会課題について、その理由と現在の課題認識とを併せて記載してください。また、熊本県で実施する意義（熊本県の●●という特徴を活かしたい等）も、あれば記載してください。</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76213" lvl="0" indent="-176213" defTabSz="891917" fontAlgn="auto">
              <a:spcAft>
                <a:spcPts val="0"/>
              </a:spcAft>
              <a:buClr>
                <a:srgbClr val="000000"/>
              </a:buClr>
              <a:buFont typeface="メイリオ" panose="020B0604030504040204" pitchFamily="50" charset="-128"/>
              <a:buChar char="•"/>
              <a:defRPr/>
            </a:pPr>
            <a:r>
              <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課題解決方法</a:t>
            </a:r>
            <a:r>
              <a:rPr lang="en-US" altLang="ja-JP"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課題解決の方法、今回</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実施したいと考えている実証実験の具体的な</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内容を</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記載してください。</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681017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C96EA4-BA73-4AA0-8420-EF5B8CC54ED8}"/>
              </a:ext>
            </a:extLst>
          </p:cNvPr>
          <p:cNvSpPr>
            <a:spLocks noGrp="1"/>
          </p:cNvSpPr>
          <p:nvPr>
            <p:ph type="title"/>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248866A3-5CE6-45C7-A690-F913C9A67059}"/>
              </a:ext>
            </a:extLst>
          </p:cNvPr>
          <p:cNvSpPr>
            <a:spLocks noGrp="1"/>
          </p:cNvSpPr>
          <p:nvPr>
            <p:ph type="body" sz="quarter" idx="11"/>
          </p:nvPr>
        </p:nvSpPr>
        <p:spPr/>
        <p:txBody>
          <a:bodyPr/>
          <a:lstStyle/>
          <a:p>
            <a:endParaRPr kumimoji="1" lang="en-US" altLang="ja-JP" sz="1850" dirty="0"/>
          </a:p>
          <a:p>
            <a:r>
              <a:rPr lang="ja-JP" altLang="en-US" sz="1850" dirty="0">
                <a:latin typeface="メイリオ" panose="020B0604030504040204" pitchFamily="50" charset="-128"/>
                <a:ea typeface="メイリオ" panose="020B0604030504040204" pitchFamily="50" charset="-128"/>
                <a:cs typeface="メイリオ" panose="020B0604030504040204" pitchFamily="50" charset="-128"/>
              </a:rPr>
              <a:t>本実証実験の成果</a:t>
            </a:r>
            <a:r>
              <a:rPr lang="ja-JP" altLang="en-US" sz="1850" dirty="0" smtClean="0">
                <a:latin typeface="メイリオ" panose="020B0604030504040204" pitchFamily="50" charset="-128"/>
                <a:ea typeface="メイリオ" panose="020B0604030504040204" pitchFamily="50" charset="-128"/>
                <a:cs typeface="メイリオ" panose="020B0604030504040204" pitchFamily="50" charset="-128"/>
              </a:rPr>
              <a:t>指標、</a:t>
            </a:r>
            <a:r>
              <a:rPr lang="ja-JP" altLang="en-US" sz="18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懸念事項・事務局等の支援が必要な事項</a:t>
            </a:r>
            <a:endParaRPr lang="ja-JP" altLang="en-US" sz="1850" dirty="0">
              <a:solidFill>
                <a:schemeClr val="tx1"/>
              </a:solidFill>
            </a:endParaRPr>
          </a:p>
          <a:p>
            <a:endParaRPr kumimoji="1" lang="ja-JP" altLang="en-US" sz="1850" dirty="0"/>
          </a:p>
        </p:txBody>
      </p:sp>
      <p:sp>
        <p:nvSpPr>
          <p:cNvPr id="4" name="テキスト プレースホルダー 3">
            <a:extLst>
              <a:ext uri="{FF2B5EF4-FFF2-40B4-BE49-F238E27FC236}">
                <a16:creationId xmlns:a16="http://schemas.microsoft.com/office/drawing/2014/main" id="{89838ABB-955A-41B2-85BD-F95B15E94C32}"/>
              </a:ext>
            </a:extLst>
          </p:cNvPr>
          <p:cNvSpPr>
            <a:spLocks noGrp="1"/>
          </p:cNvSpPr>
          <p:nvPr>
            <p:ph type="body" sz="quarter" idx="15"/>
          </p:nvPr>
        </p:nvSpPr>
        <p:spPr>
          <a:xfrm>
            <a:off x="534793" y="1294035"/>
            <a:ext cx="4320000" cy="5148000"/>
          </a:xfrm>
          <a:noFill/>
        </p:spPr>
        <p:txBody>
          <a:bodyPr lIns="72000" tIns="36000" rIns="72000" bIns="36000"/>
          <a:lstStyle/>
          <a:p>
            <a:pPr>
              <a:buFont typeface="メイリオ" panose="020B0604030504040204" pitchFamily="50" charset="-128"/>
              <a:buChar char="•"/>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今回実証実験を実施した場合、どのように実証実験の結果を評価すべきか、現在考えている成果指標を記載してください。（</a:t>
            </a:r>
            <a:r>
              <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KPI</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などでも可）</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buFont typeface="メイリオ" panose="020B0604030504040204" pitchFamily="50" charset="-128"/>
              <a:buChar char="•"/>
            </a:pPr>
            <a:endParaRPr kumimoji="1" lang="ja-JP" altLang="en-US" sz="1600" dirty="0"/>
          </a:p>
        </p:txBody>
      </p:sp>
      <p:sp>
        <p:nvSpPr>
          <p:cNvPr id="10" name="テキスト プレースホルダー 3">
            <a:extLst>
              <a:ext uri="{FF2B5EF4-FFF2-40B4-BE49-F238E27FC236}">
                <a16:creationId xmlns:a16="http://schemas.microsoft.com/office/drawing/2014/main" id="{89838ABB-955A-41B2-85BD-F95B15E94C32}"/>
              </a:ext>
            </a:extLst>
          </p:cNvPr>
          <p:cNvSpPr txBox="1">
            <a:spLocks/>
          </p:cNvSpPr>
          <p:nvPr/>
        </p:nvSpPr>
        <p:spPr>
          <a:xfrm>
            <a:off x="5068346" y="1294035"/>
            <a:ext cx="4320000" cy="5148000"/>
          </a:xfrm>
          <a:prstGeom prst="rect">
            <a:avLst/>
          </a:prstGeom>
          <a:noFill/>
        </p:spPr>
        <p:txBody>
          <a:bodyPr lIns="72000" tIns="36000" rIns="72000" bIns="36000"/>
          <a:lstStyle>
            <a:lvl1pPr marL="166739"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defRPr kumimoji="1" sz="1297" kern="1200" spc="0" baseline="0">
                <a:solidFill>
                  <a:schemeClr val="tx2"/>
                </a:solidFill>
                <a:latin typeface="EYInterstate" panose="02000503020000020004" pitchFamily="2" charset="0"/>
                <a:ea typeface="Meiryo UI" panose="020B0604030504040204" pitchFamily="50" charset="-128"/>
                <a:cs typeface="+mn-cs"/>
              </a:defRPr>
            </a:lvl1pPr>
            <a:lvl2pPr marL="499986"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defRPr kumimoji="1" sz="1297" kern="1200" spc="0" baseline="0">
                <a:solidFill>
                  <a:schemeClr val="tx2"/>
                </a:solidFill>
                <a:latin typeface="EYInterstate" panose="02000503020000020004" pitchFamily="2" charset="0"/>
                <a:ea typeface="Meiryo UI" panose="020B0604030504040204" pitchFamily="50" charset="-128"/>
                <a:cs typeface="+mn-cs"/>
              </a:defRPr>
            </a:lvl2pPr>
            <a:lvl3pPr marL="833697" marR="0" indent="-166739" algn="just" defTabSz="836743"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defRPr kumimoji="1" sz="1297" kern="1200" spc="0" baseline="0">
                <a:solidFill>
                  <a:schemeClr val="tx2"/>
                </a:solidFill>
                <a:latin typeface="+mn-lt"/>
                <a:ea typeface="+mn-ea"/>
                <a:cs typeface="+mn-cs"/>
              </a:defRPr>
            </a:lvl3pPr>
            <a:lvl4pPr marL="1167176" marR="0"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tab pos="998503" algn="l"/>
              </a:tabLst>
              <a:defRPr kumimoji="1" sz="1297" kern="1200" spc="0" baseline="0">
                <a:solidFill>
                  <a:schemeClr val="tx2"/>
                </a:solidFill>
                <a:latin typeface="EYInterstate" panose="02000503020000020004" pitchFamily="2" charset="0"/>
                <a:ea typeface="Meiryo UI" panose="020B0604030504040204" pitchFamily="50" charset="-128"/>
                <a:cs typeface="+mn-cs"/>
              </a:defRPr>
            </a:lvl4pPr>
            <a:lvl5pPr marL="1824951" indent="-163232" algn="l" defTabSz="966214" rtl="0" eaLnBrk="1" latinLnBrk="0" hangingPunct="1">
              <a:spcBef>
                <a:spcPct val="20000"/>
              </a:spcBef>
              <a:buClr>
                <a:schemeClr val="accent1"/>
              </a:buClr>
              <a:buSzPct val="100000"/>
              <a:buFont typeface="EYInterstate" panose="02000503020000020004" pitchFamily="2" charset="0"/>
              <a:buChar char="•"/>
              <a:defRPr kumimoji="1" sz="1111" kern="1200">
                <a:solidFill>
                  <a:schemeClr val="tx2"/>
                </a:solidFill>
                <a:latin typeface="+mn-lt"/>
                <a:ea typeface="+mn-ea"/>
                <a:cs typeface="+mn-cs"/>
              </a:defRPr>
            </a:lvl5pPr>
            <a:lvl6pPr marL="2657088"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6pPr>
            <a:lvl7pPr marL="2898642" indent="0" algn="l" defTabSz="966214" rtl="0" eaLnBrk="1" latinLnBrk="0" hangingPunct="1">
              <a:spcBef>
                <a:spcPct val="20000"/>
              </a:spcBef>
              <a:buFont typeface="Arial" pitchFamily="34" charset="0"/>
              <a:buNone/>
              <a:defRPr kumimoji="1" sz="2131" kern="1200">
                <a:solidFill>
                  <a:schemeClr val="tx1"/>
                </a:solidFill>
                <a:latin typeface="+mn-lt"/>
                <a:ea typeface="+mn-ea"/>
                <a:cs typeface="+mn-cs"/>
              </a:defRPr>
            </a:lvl7pPr>
            <a:lvl8pPr marL="3623302"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8pPr>
            <a:lvl9pPr marL="4106409"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9pPr>
          </a:lstStyle>
          <a:p>
            <a:pPr>
              <a:buFont typeface="メイリオ" panose="020B0604030504040204" pitchFamily="50" charset="-128"/>
              <a:buChar char="•"/>
            </a:pPr>
            <a:r>
              <a:rPr lang="ja-JP" altLang="en-US" sz="1600" dirty="0" smtClean="0">
                <a:solidFill>
                  <a:srgbClr val="FF0000"/>
                </a:solidFill>
              </a:rPr>
              <a:t>懸念事項や特に支援が必要な事項をご記載ください。</a:t>
            </a:r>
            <a:endParaRPr lang="ja-JP" altLang="en-US" sz="1600" dirty="0">
              <a:solidFill>
                <a:srgbClr val="FF0000"/>
              </a:solidFill>
            </a:endParaRPr>
          </a:p>
        </p:txBody>
      </p:sp>
    </p:spTree>
    <p:extLst>
      <p:ext uri="{BB962C8B-B14F-4D97-AF65-F5344CB8AC3E}">
        <p14:creationId xmlns:p14="http://schemas.microsoft.com/office/powerpoint/2010/main" val="4255503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7121C9-D1C7-46C3-85CB-A5A8A9CDF2B9}"/>
              </a:ext>
            </a:extLst>
          </p:cNvPr>
          <p:cNvSpPr>
            <a:spLocks noGrp="1"/>
          </p:cNvSpPr>
          <p:nvPr>
            <p:ph type="title"/>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67594ABE-664C-4978-9080-521D82DA52D0}"/>
              </a:ext>
            </a:extLst>
          </p:cNvPr>
          <p:cNvSpPr>
            <a:spLocks noGrp="1"/>
          </p:cNvSpPr>
          <p:nvPr>
            <p:ph type="body" sz="quarter" idx="11"/>
          </p:nvPr>
        </p:nvSpPr>
        <p:spPr/>
        <p:txBody>
          <a:bodyPr/>
          <a:lstStyle/>
          <a:p>
            <a:endParaRPr kumimoji="1" lang="en-US" altLang="ja-JP" dirty="0"/>
          </a:p>
          <a:p>
            <a:r>
              <a:rPr lang="ja-JP" altLang="en-US" dirty="0"/>
              <a:t>本実証実験がもたらす社会的インパクト</a:t>
            </a:r>
            <a:endParaRPr kumimoji="1" lang="ja-JP" altLang="en-US" dirty="0"/>
          </a:p>
        </p:txBody>
      </p:sp>
      <p:sp>
        <p:nvSpPr>
          <p:cNvPr id="5" name="コンテンツ プレースホルダー 2">
            <a:extLst>
              <a:ext uri="{FF2B5EF4-FFF2-40B4-BE49-F238E27FC236}">
                <a16:creationId xmlns:a16="http://schemas.microsoft.com/office/drawing/2014/main" id="{EBA556A3-6BA7-4BBD-B259-3E09DB056AA2}"/>
              </a:ext>
            </a:extLst>
          </p:cNvPr>
          <p:cNvSpPr>
            <a:spLocks noGrp="1"/>
          </p:cNvSpPr>
          <p:nvPr>
            <p:ph type="body" sz="quarter" idx="15"/>
          </p:nvPr>
        </p:nvSpPr>
        <p:spPr>
          <a:xfrm>
            <a:off x="605756" y="1364499"/>
            <a:ext cx="8870950" cy="4930775"/>
          </a:xfrm>
        </p:spPr>
        <p:txBody>
          <a:bodyPr/>
          <a:lstStyle/>
          <a:p>
            <a:pPr>
              <a:buClr>
                <a:schemeClr val="accent5"/>
              </a:buClr>
              <a:buFont typeface="Arial" panose="020B0604020202020204" pitchFamily="34" charset="0"/>
              <a:buChar char="•"/>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実証実験によって、社会に対してもたらされた影響や変化について、具体的な評価・測定方法を示しつつ、その社会的インパクトを具体的かつ定量的に記載してください。</a:t>
            </a:r>
          </a:p>
        </p:txBody>
      </p:sp>
    </p:spTree>
    <p:extLst>
      <p:ext uri="{BB962C8B-B14F-4D97-AF65-F5344CB8AC3E}">
        <p14:creationId xmlns:p14="http://schemas.microsoft.com/office/powerpoint/2010/main" val="1446113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C96EA4-BA73-4AA0-8420-EF5B8CC54ED8}"/>
              </a:ext>
            </a:extLst>
          </p:cNvPr>
          <p:cNvSpPr>
            <a:spLocks noGrp="1"/>
          </p:cNvSpPr>
          <p:nvPr>
            <p:ph type="title"/>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248866A3-5CE6-45C7-A690-F913C9A67059}"/>
              </a:ext>
            </a:extLst>
          </p:cNvPr>
          <p:cNvSpPr>
            <a:spLocks noGrp="1"/>
          </p:cNvSpPr>
          <p:nvPr>
            <p:ph type="body" sz="quarter" idx="11"/>
          </p:nvPr>
        </p:nvSpPr>
        <p:spPr/>
        <p:txBody>
          <a:bodyPr/>
          <a:lstStyle/>
          <a:p>
            <a:r>
              <a:rPr kumimoji="1" lang="ja-JP" altLang="en-US" sz="1850" dirty="0" smtClean="0"/>
              <a:t>事業化の可能性・将来性、競争力</a:t>
            </a:r>
            <a:endParaRPr kumimoji="1" lang="en-US" altLang="ja-JP" sz="1850" dirty="0"/>
          </a:p>
          <a:p>
            <a:r>
              <a:rPr lang="ja-JP" altLang="en-US" sz="1850" dirty="0" smtClean="0">
                <a:latin typeface="メイリオ" panose="020B0604030504040204" pitchFamily="50" charset="-128"/>
                <a:ea typeface="メイリオ" panose="020B0604030504040204" pitchFamily="50" charset="-128"/>
                <a:cs typeface="メイリオ" panose="020B0604030504040204" pitchFamily="50" charset="-128"/>
              </a:rPr>
              <a:t>（アプローチ</a:t>
            </a:r>
            <a:r>
              <a:rPr lang="ja-JP" altLang="en-US" sz="1850" dirty="0">
                <a:latin typeface="メイリオ" panose="020B0604030504040204" pitchFamily="50" charset="-128"/>
                <a:ea typeface="メイリオ" panose="020B0604030504040204" pitchFamily="50" charset="-128"/>
                <a:cs typeface="メイリオ" panose="020B0604030504040204" pitchFamily="50" charset="-128"/>
              </a:rPr>
              <a:t>する市場及びその規模・成長性</a:t>
            </a:r>
            <a:r>
              <a:rPr lang="ja-JP" altLang="en-US" sz="1850" dirty="0" smtClean="0">
                <a:latin typeface="メイリオ" panose="020B0604030504040204" pitchFamily="50" charset="-128"/>
                <a:ea typeface="メイリオ" panose="020B0604030504040204" pitchFamily="50" charset="-128"/>
                <a:cs typeface="メイリオ" panose="020B0604030504040204" pitchFamily="50" charset="-128"/>
              </a:rPr>
              <a:t>、ビジネスモデル等について）</a:t>
            </a:r>
            <a:endParaRPr kumimoji="1" lang="ja-JP" altLang="en-US" sz="1850" dirty="0"/>
          </a:p>
        </p:txBody>
      </p:sp>
      <p:sp>
        <p:nvSpPr>
          <p:cNvPr id="4" name="テキスト プレースホルダー 3">
            <a:extLst>
              <a:ext uri="{FF2B5EF4-FFF2-40B4-BE49-F238E27FC236}">
                <a16:creationId xmlns:a16="http://schemas.microsoft.com/office/drawing/2014/main" id="{89838ABB-955A-41B2-85BD-F95B15E94C32}"/>
              </a:ext>
            </a:extLst>
          </p:cNvPr>
          <p:cNvSpPr>
            <a:spLocks noGrp="1"/>
          </p:cNvSpPr>
          <p:nvPr>
            <p:ph type="body" sz="quarter" idx="15"/>
          </p:nvPr>
        </p:nvSpPr>
        <p:spPr>
          <a:xfrm>
            <a:off x="534793" y="1294035"/>
            <a:ext cx="4320000" cy="5148000"/>
          </a:xfrm>
          <a:noFill/>
        </p:spPr>
        <p:txBody>
          <a:bodyPr lIns="72000" tIns="36000" rIns="72000" bIns="36000"/>
          <a:lstStyle/>
          <a:p>
            <a:pPr>
              <a:buFont typeface="メイリオ" panose="020B0604030504040204" pitchFamily="50" charset="-128"/>
              <a:buChar char="•"/>
            </a:pP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今回</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実証実験を通じて、関連する</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市場および規模</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と成長性について</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、現在から将来にかけてどのような成長・拡大を見込んでいるのかご記載く</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ださい</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。なお、市場及びその規模等について第三社のデータを用いる場合にはデータ出展元も記載ください。</a:t>
            </a:r>
            <a:endParaRPr lang="ja-JP" altLang="en-US" sz="1600" dirty="0">
              <a:solidFill>
                <a:srgbClr val="FF0000"/>
              </a:solidFill>
            </a:endParaRPr>
          </a:p>
          <a:p>
            <a:pPr>
              <a:buFont typeface="メイリオ" panose="020B0604030504040204" pitchFamily="50" charset="-128"/>
              <a:buChar char="•"/>
            </a:pPr>
            <a:endParaRPr kumimoji="1" lang="ja-JP" altLang="en-US" sz="1600" dirty="0">
              <a:solidFill>
                <a:srgbClr val="FF0000"/>
              </a:solidFill>
            </a:endParaRPr>
          </a:p>
        </p:txBody>
      </p:sp>
      <p:sp>
        <p:nvSpPr>
          <p:cNvPr id="6" name="テキスト プレースホルダー 3">
            <a:extLst>
              <a:ext uri="{FF2B5EF4-FFF2-40B4-BE49-F238E27FC236}">
                <a16:creationId xmlns:a16="http://schemas.microsoft.com/office/drawing/2014/main" id="{89838ABB-955A-41B2-85BD-F95B15E94C32}"/>
              </a:ext>
            </a:extLst>
          </p:cNvPr>
          <p:cNvSpPr txBox="1">
            <a:spLocks/>
          </p:cNvSpPr>
          <p:nvPr/>
        </p:nvSpPr>
        <p:spPr>
          <a:xfrm>
            <a:off x="5055661" y="1294035"/>
            <a:ext cx="4320000" cy="5148000"/>
          </a:xfrm>
          <a:prstGeom prst="rect">
            <a:avLst/>
          </a:prstGeom>
          <a:noFill/>
        </p:spPr>
        <p:txBody>
          <a:bodyPr lIns="72000" tIns="36000" rIns="72000" bIns="36000"/>
          <a:lstStyle>
            <a:lvl1pPr marL="166739"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defRPr kumimoji="1" sz="1297" kern="1200" spc="0" baseline="0">
                <a:solidFill>
                  <a:schemeClr val="tx2"/>
                </a:solidFill>
                <a:latin typeface="EYInterstate" panose="02000503020000020004" pitchFamily="2" charset="0"/>
                <a:ea typeface="Meiryo UI" panose="020B0604030504040204" pitchFamily="50" charset="-128"/>
                <a:cs typeface="+mn-cs"/>
              </a:defRPr>
            </a:lvl1pPr>
            <a:lvl2pPr marL="499986"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defRPr kumimoji="1" sz="1297" kern="1200" spc="0" baseline="0">
                <a:solidFill>
                  <a:schemeClr val="tx2"/>
                </a:solidFill>
                <a:latin typeface="EYInterstate" panose="02000503020000020004" pitchFamily="2" charset="0"/>
                <a:ea typeface="Meiryo UI" panose="020B0604030504040204" pitchFamily="50" charset="-128"/>
                <a:cs typeface="+mn-cs"/>
              </a:defRPr>
            </a:lvl2pPr>
            <a:lvl3pPr marL="833697" marR="0" indent="-166739" algn="just" defTabSz="836743"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defRPr kumimoji="1" sz="1297" kern="1200" spc="0" baseline="0">
                <a:solidFill>
                  <a:schemeClr val="tx2"/>
                </a:solidFill>
                <a:latin typeface="+mn-lt"/>
                <a:ea typeface="+mn-ea"/>
                <a:cs typeface="+mn-cs"/>
              </a:defRPr>
            </a:lvl3pPr>
            <a:lvl4pPr marL="1167176" marR="0" indent="-166739" algn="just" defTabSz="966214" rtl="0" eaLnBrk="1" fontAlgn="auto" latinLnBrk="0" hangingPunct="1">
              <a:lnSpc>
                <a:spcPct val="100000"/>
              </a:lnSpc>
              <a:spcBef>
                <a:spcPts val="0"/>
              </a:spcBef>
              <a:spcAft>
                <a:spcPts val="556"/>
              </a:spcAft>
              <a:buClr>
                <a:schemeClr val="accent1"/>
              </a:buClr>
              <a:buSzPct val="100000"/>
              <a:buFont typeface="EYInterstate" panose="02000503020000020004" pitchFamily="2" charset="0"/>
              <a:buChar char="•"/>
              <a:tabLst>
                <a:tab pos="998503" algn="l"/>
              </a:tabLst>
              <a:defRPr kumimoji="1" sz="1297" kern="1200" spc="0" baseline="0">
                <a:solidFill>
                  <a:schemeClr val="tx2"/>
                </a:solidFill>
                <a:latin typeface="EYInterstate" panose="02000503020000020004" pitchFamily="2" charset="0"/>
                <a:ea typeface="Meiryo UI" panose="020B0604030504040204" pitchFamily="50" charset="-128"/>
                <a:cs typeface="+mn-cs"/>
              </a:defRPr>
            </a:lvl4pPr>
            <a:lvl5pPr marL="1824951" indent="-163232" algn="l" defTabSz="966214" rtl="0" eaLnBrk="1" latinLnBrk="0" hangingPunct="1">
              <a:spcBef>
                <a:spcPct val="20000"/>
              </a:spcBef>
              <a:buClr>
                <a:schemeClr val="accent1"/>
              </a:buClr>
              <a:buSzPct val="100000"/>
              <a:buFont typeface="EYInterstate" panose="02000503020000020004" pitchFamily="2" charset="0"/>
              <a:buChar char="•"/>
              <a:defRPr kumimoji="1" sz="1111" kern="1200">
                <a:solidFill>
                  <a:schemeClr val="tx2"/>
                </a:solidFill>
                <a:latin typeface="+mn-lt"/>
                <a:ea typeface="+mn-ea"/>
                <a:cs typeface="+mn-cs"/>
              </a:defRPr>
            </a:lvl5pPr>
            <a:lvl6pPr marL="2657088"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6pPr>
            <a:lvl7pPr marL="2898642" indent="0" algn="l" defTabSz="966214" rtl="0" eaLnBrk="1" latinLnBrk="0" hangingPunct="1">
              <a:spcBef>
                <a:spcPct val="20000"/>
              </a:spcBef>
              <a:buFont typeface="Arial" pitchFamily="34" charset="0"/>
              <a:buNone/>
              <a:defRPr kumimoji="1" sz="2131" kern="1200">
                <a:solidFill>
                  <a:schemeClr val="tx1"/>
                </a:solidFill>
                <a:latin typeface="+mn-lt"/>
                <a:ea typeface="+mn-ea"/>
                <a:cs typeface="+mn-cs"/>
              </a:defRPr>
            </a:lvl7pPr>
            <a:lvl8pPr marL="3623302"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8pPr>
            <a:lvl9pPr marL="4106409" indent="-241553" algn="l" defTabSz="966214" rtl="0" eaLnBrk="1" latinLnBrk="0" hangingPunct="1">
              <a:spcBef>
                <a:spcPct val="20000"/>
              </a:spcBef>
              <a:buFont typeface="Arial" pitchFamily="34" charset="0"/>
              <a:buChar char="•"/>
              <a:defRPr kumimoji="1" sz="2131" kern="1200">
                <a:solidFill>
                  <a:schemeClr val="tx1"/>
                </a:solidFill>
                <a:latin typeface="+mn-lt"/>
                <a:ea typeface="+mn-ea"/>
                <a:cs typeface="+mn-cs"/>
              </a:defRPr>
            </a:lvl9pPr>
          </a:lstStyle>
          <a:p>
            <a:pPr>
              <a:buFont typeface="メイリオ" panose="020B0604030504040204" pitchFamily="50" charset="-128"/>
              <a:buChar char="•"/>
            </a:pP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今回</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の事業（本実証実験を含む）を</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通じて、どのよう</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なビジネスモデル、事業展開等を見通して</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いるのか</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、記載</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してください</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25041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_ux">
  <a:themeElements>
    <a:clrScheme name="Consulting (White) v2">
      <a:dk1>
        <a:srgbClr val="2E2E38"/>
      </a:dk1>
      <a:lt1>
        <a:srgbClr val="FFFFFF"/>
      </a:lt1>
      <a:dk2>
        <a:srgbClr val="2E2E38"/>
      </a:dk2>
      <a:lt2>
        <a:srgbClr val="FFE600"/>
      </a:lt2>
      <a:accent1>
        <a:srgbClr val="747480"/>
      </a:accent1>
      <a:accent2>
        <a:srgbClr val="FFE600"/>
      </a:accent2>
      <a:accent3>
        <a:srgbClr val="C4C4CD"/>
      </a:accent3>
      <a:accent4>
        <a:srgbClr val="ECECED"/>
      </a:accent4>
      <a:accent5>
        <a:srgbClr val="000000"/>
      </a:accent5>
      <a:accent6>
        <a:srgbClr val="F6F6FA"/>
      </a:accent6>
      <a:hlink>
        <a:srgbClr val="155CB4"/>
      </a:hlink>
      <a:folHlink>
        <a:srgbClr val="155CB4"/>
      </a:folHlink>
    </a:clrScheme>
    <a:fontScheme name="ユーザー定義 1">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solidFill>
        <a:ln w="9525">
          <a:noFill/>
        </a:ln>
      </a:spPr>
      <a:bodyPr rot="0" spcFirstLastPara="0" vertOverflow="overflow" horzOverflow="overflow" vert="horz" wrap="square" lIns="108000" tIns="72000" rIns="108000" bIns="72000" numCol="1" spcCol="0" rtlCol="0" fromWordArt="0" anchor="ctr" anchorCtr="0" forceAA="0" compatLnSpc="1">
        <a:prstTxWarp prst="textNoShape">
          <a:avLst/>
        </a:prstTxWarp>
        <a:noAutofit/>
      </a:bodyPr>
      <a:lstStyle>
        <a:defPPr algn="ctr">
          <a:buClr>
            <a:schemeClr val="accent1"/>
          </a:buClr>
          <a:defRPr kumimoji="1" sz="12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08000" tIns="72000" rIns="108000" bIns="72000" rtlCol="0" anchor="t">
        <a:noAutofit/>
      </a:bodyPr>
      <a:lstStyle>
        <a:defPPr marL="174625" indent="-174625" algn="l" defTabSz="1043056" fontAlgn="auto">
          <a:spcBef>
            <a:spcPts val="0"/>
          </a:spcBef>
          <a:spcAft>
            <a:spcPts val="600"/>
          </a:spcAft>
          <a:buClr>
            <a:srgbClr val="747480"/>
          </a:buClr>
          <a:buFont typeface="EYInterstate" panose="02000503020000020004" pitchFamily="2" charset="0"/>
          <a:buChar char="•"/>
          <a:defRPr kumimoji="1" sz="1400" dirty="0" smtClean="0">
            <a:solidFill>
              <a:srgbClr val="2E2E38"/>
            </a:solidFill>
            <a:latin typeface="+mn-lt"/>
            <a:ea typeface="+mn-ea"/>
          </a:defRPr>
        </a:defPPr>
      </a:lstStyle>
    </a:txDef>
  </a:objectDefaults>
  <a:extraClrSchemeLst/>
  <a:custClrLst>
    <a:custClr name="Maroon_01">
      <a:srgbClr val="C981B2"/>
    </a:custClr>
    <a:custClr name="Red_01">
      <a:srgbClr val="FF9A91"/>
    </a:custClr>
    <a:custClr name="Orange_01">
      <a:srgbClr val="FFB46A"/>
    </a:custClr>
    <a:custClr name="Green_01">
      <a:srgbClr val="8CE8AD"/>
    </a:custClr>
    <a:custClr name="Teal_01">
      <a:srgbClr val="93F0E6"/>
    </a:custClr>
    <a:custClr name="Blue_01">
      <a:srgbClr val="87D3F2"/>
    </a:custClr>
    <a:custClr name="Purple_01">
      <a:srgbClr val="9C82D4"/>
    </a:custClr>
    <a:custClr name="blank">
      <a:srgbClr val="FFFFFF"/>
    </a:custClr>
    <a:custClr name="blank">
      <a:srgbClr val="FFFFFF"/>
    </a:custClr>
    <a:custClr name="blank">
      <a:srgbClr val="FFFFFF"/>
    </a:custClr>
    <a:custClr name="Maroon_02">
      <a:srgbClr val="B14891"/>
    </a:custClr>
    <a:custClr name="Red_02">
      <a:srgbClr val="FF736A"/>
    </a:custClr>
    <a:custClr name="Orange_02">
      <a:srgbClr val="FF9831"/>
    </a:custClr>
    <a:custClr name="Green_02">
      <a:srgbClr val="57E188"/>
    </a:custClr>
    <a:custClr name="Teal_02">
      <a:srgbClr val="60E6E1"/>
    </a:custClr>
    <a:custClr name="Blue_02">
      <a:srgbClr val="4EBEEB"/>
    </a:custClr>
    <a:custClr name="Purple_02">
      <a:srgbClr val="724BC3"/>
    </a:custClr>
    <a:custClr name="blank">
      <a:srgbClr val="FFFFFF"/>
    </a:custClr>
    <a:custClr name="blank">
      <a:srgbClr val="FFFFFF"/>
    </a:custClr>
    <a:custClr name="blank">
      <a:srgbClr val="FFFFFF"/>
    </a:custClr>
    <a:custClr name="Maroon_04">
      <a:srgbClr val="750E5C"/>
    </a:custClr>
    <a:custClr name="Red_04">
      <a:srgbClr val="FF4136"/>
    </a:custClr>
    <a:custClr name="Orange_04">
      <a:srgbClr val="FF6D00"/>
    </a:custClr>
    <a:custClr name="Green_04">
      <a:srgbClr val="2DB757"/>
    </a:custClr>
    <a:custClr name="Teal_04">
      <a:srgbClr val="27ACAA"/>
    </a:custClr>
    <a:custClr name="Blue_04">
      <a:srgbClr val="188CE5"/>
    </a:custClr>
    <a:custClr name="Purple_04">
      <a:srgbClr val="3D108A"/>
    </a:custClr>
    <a:custClr name="blank">
      <a:srgbClr val="FFFFFF"/>
    </a:custClr>
    <a:custClr name="blank">
      <a:srgbClr val="FFFFFF"/>
    </a:custClr>
    <a:custClr name="blank">
      <a:srgbClr val="FFFFFF"/>
    </a:custClr>
    <a:custClr name="Maroon_06">
      <a:srgbClr val="42152D"/>
    </a:custClr>
    <a:custClr name="Red_06">
      <a:srgbClr val="B9251C"/>
    </a:custClr>
    <a:custClr name="Orange_06">
      <a:srgbClr val="EB4F00"/>
    </a:custClr>
    <a:custClr name="Green_06">
      <a:srgbClr val="168756"/>
    </a:custClr>
    <a:custClr name="Teal_06">
      <a:srgbClr val="0D7575"/>
    </a:custClr>
    <a:custClr name="Blue_06">
      <a:srgbClr val="155CB4"/>
    </a:custClr>
    <a:custClr name="Purple_06">
      <a:srgbClr val="0A095A"/>
    </a:custClr>
    <a:custClr name="blank">
      <a:srgbClr val="FFFFFF"/>
    </a:custClr>
    <a:custClr name="blank">
      <a:srgbClr val="FFFFFF"/>
    </a:custClr>
    <a:custClr name="blank">
      <a:srgbClr val="FFFFFF"/>
    </a:custClr>
    <a:custClr name="Maroon_07">
      <a:srgbClr val="351C21"/>
    </a:custClr>
    <a:custClr name="Red_07">
      <a:srgbClr val="7A130D"/>
    </a:custClr>
    <a:custClr name="Orange_07">
      <a:srgbClr val="BC2F00"/>
    </a:custClr>
    <a:custClr name="Green_07">
      <a:srgbClr val="13652A"/>
    </a:custClr>
    <a:custClr name="Teal_07">
      <a:srgbClr val="004F4F"/>
    </a:custClr>
    <a:custClr name="Blue_07">
      <a:srgbClr val="082C65"/>
    </a:custClr>
    <a:custClr name="Purple_07">
      <a:srgbClr val="15173E"/>
    </a:custClr>
    <a:custClr name="blank">
      <a:srgbClr val="FFFFFF"/>
    </a:custClr>
    <a:custClr name="blank">
      <a:srgbClr val="FFFFFF"/>
    </a:custClr>
    <a:custClr name="blank">
      <a:srgbClr val="FFFFFF"/>
    </a:custClr>
  </a:custClrLst>
  <a:extLst>
    <a:ext uri="{05A4C25C-085E-4340-85A3-A5531E510DB2}">
      <thm15:themeFamily xmlns:thm15="http://schemas.microsoft.com/office/thememl/2012/main" name="temp_ux" id="{A95EA917-A718-47EA-A545-38F74756630C}" vid="{7007602B-F87C-4E43-A442-6FADFA5B1D2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46277A429214144910F3A18C03255B9" ma:contentTypeVersion="14" ma:contentTypeDescription="新しいドキュメントを作成します。" ma:contentTypeScope="" ma:versionID="68f53ee2a01965a2b9c07e0f14611765">
  <xsd:schema xmlns:xsd="http://www.w3.org/2001/XMLSchema" xmlns:xs="http://www.w3.org/2001/XMLSchema" xmlns:p="http://schemas.microsoft.com/office/2006/metadata/properties" xmlns:ns2="d941fdb8-2f16-4f72-8079-647b7eaf5cea" xmlns:ns3="2934248e-9a3f-48c1-b165-44d0d44cef1c" targetNamespace="http://schemas.microsoft.com/office/2006/metadata/properties" ma:root="true" ma:fieldsID="09b6ea5a4088617022bab0b7fa3f340a" ns2:_="" ns3:_="">
    <xsd:import namespace="d941fdb8-2f16-4f72-8079-647b7eaf5cea"/>
    <xsd:import namespace="2934248e-9a3f-48c1-b165-44d0d44cef1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41fdb8-2f16-4f72-8079-647b7eaf5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33ef62f9-2e07-484b-bd79-00aec90129fe"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34248e-9a3f-48c1-b165-44d0d44cef1c"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8" nillable="true" ma:displayName="Taxonomy Catch All Column" ma:hidden="true" ma:list="{e13e874b-f28f-4435-a974-dec3cba37262}" ma:internalName="TaxCatchAll" ma:showField="CatchAllData" ma:web="2934248e-9a3f-48c1-b165-44d0d44cef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941fdb8-2f16-4f72-8079-647b7eaf5cea">
      <Terms xmlns="http://schemas.microsoft.com/office/infopath/2007/PartnerControls"/>
    </lcf76f155ced4ddcb4097134ff3c332f>
    <TaxCatchAll xmlns="2934248e-9a3f-48c1-b165-44d0d44cef1c" xsi:nil="true"/>
  </documentManagement>
</p:properties>
</file>

<file path=customXml/itemProps1.xml><?xml version="1.0" encoding="utf-8"?>
<ds:datastoreItem xmlns:ds="http://schemas.openxmlformats.org/officeDocument/2006/customXml" ds:itemID="{572BB656-07A1-4802-81ED-2DC6C1682375}">
  <ds:schemaRefs>
    <ds:schemaRef ds:uri="http://schemas.microsoft.com/sharepoint/v3/contenttype/forms"/>
  </ds:schemaRefs>
</ds:datastoreItem>
</file>

<file path=customXml/itemProps2.xml><?xml version="1.0" encoding="utf-8"?>
<ds:datastoreItem xmlns:ds="http://schemas.openxmlformats.org/officeDocument/2006/customXml" ds:itemID="{BAE63662-58DA-429C-8CB1-056C47A6E3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41fdb8-2f16-4f72-8079-647b7eaf5cea"/>
    <ds:schemaRef ds:uri="2934248e-9a3f-48c1-b165-44d0d44cef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9C5A0D-4B8A-4A8D-96A2-B8FDCFC1FC4D}">
  <ds:schemaRefs>
    <ds:schemaRef ds:uri="http://purl.org/dc/elements/1.1/"/>
    <ds:schemaRef ds:uri="http://purl.org/dc/terms/"/>
    <ds:schemaRef ds:uri="http://schemas.openxmlformats.org/package/2006/metadata/core-properties"/>
    <ds:schemaRef ds:uri="2934248e-9a3f-48c1-b165-44d0d44cef1c"/>
    <ds:schemaRef ds:uri="http://www.w3.org/XML/1998/namespace"/>
    <ds:schemaRef ds:uri="http://schemas.microsoft.com/office/infopath/2007/PartnerControls"/>
    <ds:schemaRef ds:uri="d941fdb8-2f16-4f72-8079-647b7eaf5cea"/>
    <ds:schemaRef ds:uri="http://schemas.microsoft.com/office/2006/documentManagement/typ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5563</TotalTime>
  <Words>1544</Words>
  <Application>Microsoft Office PowerPoint</Application>
  <PresentationFormat>A4 210 x 297 mm</PresentationFormat>
  <Paragraphs>264</Paragraphs>
  <Slides>11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11</vt:i4>
      </vt:variant>
    </vt:vector>
  </HeadingPairs>
  <TitlesOfParts>
    <vt:vector size="20" baseType="lpstr">
      <vt:lpstr>EYInterstate</vt:lpstr>
      <vt:lpstr>EYInterstate Light</vt:lpstr>
      <vt:lpstr>Meiryo UI</vt:lpstr>
      <vt:lpstr>ＭＳ Ｐゴシック</vt:lpstr>
      <vt:lpstr>メイリオ</vt:lpstr>
      <vt:lpstr>Arial</vt:lpstr>
      <vt:lpstr>Calibri</vt:lpstr>
      <vt:lpstr>Wingdings</vt:lpstr>
      <vt:lpstr>temp_ux</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主な取組</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1500152</dc:creator>
  <cp:lastModifiedBy>4812305</cp:lastModifiedBy>
  <cp:revision>75</cp:revision>
  <cp:lastPrinted>2024-07-17T03:47:48Z</cp:lastPrinted>
  <dcterms:modified xsi:type="dcterms:W3CDTF">2024-07-17T03:48:08Z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0x010100746277A429214144910F3A18C03255B9</vt:lpwstr>
  </property>
  <property fmtid="{D5CDD505-2E9C-101B-9397-08002B2CF9AE}" pid="3" name="MediaServiceImageTags">
    <vt:lpwstr/>
  </property>
  <property fmtid="{D5CDD505-2E9C-101B-9397-08002B2CF9AE}" pid="4" name="MSIP_Label_ea60d57e-af5b-4752-ac57-3e4f28ca11dc_Enabled">
    <vt:lpwstr>true</vt:lpwstr>
  </property>
  <property fmtid="{D5CDD505-2E9C-101B-9397-08002B2CF9AE}" pid="5" name="MSIP_Label_ea60d57e-af5b-4752-ac57-3e4f28ca11dc_SetDate">
    <vt:lpwstr>2024-07-02T00:41:03Z</vt:lpwstr>
  </property>
  <property fmtid="{D5CDD505-2E9C-101B-9397-08002B2CF9AE}" pid="6" name="MSIP_Label_ea60d57e-af5b-4752-ac57-3e4f28ca11dc_Method">
    <vt:lpwstr>Standard</vt:lpwstr>
  </property>
  <property fmtid="{D5CDD505-2E9C-101B-9397-08002B2CF9AE}" pid="7" name="MSIP_Label_ea60d57e-af5b-4752-ac57-3e4f28ca11dc_Name">
    <vt:lpwstr>ea60d57e-af5b-4752-ac57-3e4f28ca11dc</vt:lpwstr>
  </property>
  <property fmtid="{D5CDD505-2E9C-101B-9397-08002B2CF9AE}" pid="8" name="MSIP_Label_ea60d57e-af5b-4752-ac57-3e4f28ca11dc_SiteId">
    <vt:lpwstr>36da45f1-dd2c-4d1f-af13-5abe46b99921</vt:lpwstr>
  </property>
  <property fmtid="{D5CDD505-2E9C-101B-9397-08002B2CF9AE}" pid="9" name="MSIP_Label_ea60d57e-af5b-4752-ac57-3e4f28ca11dc_ActionId">
    <vt:lpwstr>abb6816b-9b8c-43a9-acc3-90d7d559ee3c</vt:lpwstr>
  </property>
  <property fmtid="{D5CDD505-2E9C-101B-9397-08002B2CF9AE}" pid="10" name="MSIP_Label_ea60d57e-af5b-4752-ac57-3e4f28ca11dc_ContentBits">
    <vt:lpwstr>0</vt:lpwstr>
  </property>
</Properties>
</file>